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79" r:id="rId3"/>
    <p:sldId id="262" r:id="rId4"/>
    <p:sldId id="263" r:id="rId5"/>
    <p:sldId id="274" r:id="rId6"/>
    <p:sldId id="275" r:id="rId7"/>
    <p:sldId id="276" r:id="rId8"/>
    <p:sldId id="284" r:id="rId9"/>
    <p:sldId id="266" r:id="rId10"/>
    <p:sldId id="260" r:id="rId11"/>
    <p:sldId id="261" r:id="rId12"/>
    <p:sldId id="269" r:id="rId13"/>
    <p:sldId id="259" r:id="rId14"/>
    <p:sldId id="267" r:id="rId15"/>
    <p:sldId id="270" r:id="rId16"/>
    <p:sldId id="281" r:id="rId17"/>
    <p:sldId id="277" r:id="rId18"/>
    <p:sldId id="280" r:id="rId19"/>
    <p:sldId id="278" r:id="rId20"/>
    <p:sldId id="291" r:id="rId21"/>
    <p:sldId id="257" r:id="rId22"/>
    <p:sldId id="289" r:id="rId23"/>
    <p:sldId id="290" r:id="rId24"/>
    <p:sldId id="288" r:id="rId25"/>
    <p:sldId id="272" r:id="rId26"/>
    <p:sldId id="268" r:id="rId27"/>
    <p:sldId id="273" r:id="rId28"/>
    <p:sldId id="283" r:id="rId29"/>
    <p:sldId id="282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DE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24" autoAdjust="0"/>
  </p:normalViewPr>
  <p:slideViewPr>
    <p:cSldViewPr>
      <p:cViewPr varScale="1">
        <p:scale>
          <a:sx n="108" d="100"/>
          <a:sy n="108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1FC2-240B-405F-8032-FF9DC7189138}" type="datetimeFigureOut">
              <a:rPr lang="de-DE" smtClean="0"/>
              <a:pPr/>
              <a:t>10.01.2022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5726-9546-497B-861A-BF67C88E7A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Beobachten und zuhören</a:t>
            </a:r>
          </a:p>
          <a:p>
            <a:pPr lvl="1"/>
            <a:r>
              <a:rPr lang="de-DE" dirty="0" smtClean="0"/>
              <a:t>Wertfrei</a:t>
            </a:r>
          </a:p>
          <a:p>
            <a:pPr lvl="1"/>
            <a:r>
              <a:rPr lang="de-DE" dirty="0" smtClean="0"/>
              <a:t>Bewusst</a:t>
            </a:r>
            <a:r>
              <a:rPr lang="de-DE" baseline="0" dirty="0" smtClean="0"/>
              <a:t> handeln, a</a:t>
            </a:r>
            <a:r>
              <a:rPr lang="de-DE" dirty="0" smtClean="0"/>
              <a:t>utomatisches handeln vermeiden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B5726-9546-497B-861A-BF67C88E7A10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8FF1-354E-4B6E-9CE1-F541DA120DB6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1B0C-2465-4AAC-B2C5-16DA48881B8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A6C5-BBBF-4E23-84C3-F74EA390EC56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BA80-7B64-4B71-A730-FD87DE68D882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330-8A98-4BF4-BFD7-569887262BE3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CEE9-C8D5-45D9-902C-E423F1BAE85F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E0CB-292B-44B7-BA83-578A0333929F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5F66-EE35-4D86-9360-F89F794D3D57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8A93-014A-46A4-901D-1F128F0A1256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47A0-675D-459C-9D18-00A94D754232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34F0-A0DB-4785-87B1-95B370FE5E49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FE32-D22B-43BC-8D45-751298E9FFBD}" type="datetime1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f.ch/lawineninfo/wochenbericht/Schwerpunktthema/Triebschnee/index_D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penverein-aktiv.com/" TargetMode="External"/><Relationship Id="rId3" Type="http://schemas.openxmlformats.org/officeDocument/2006/relationships/hyperlink" Target="https://lawinen.report/education/danger-patterns" TargetMode="External"/><Relationship Id="rId7" Type="http://schemas.openxmlformats.org/officeDocument/2006/relationships/hyperlink" Target="http://www.av-snowcard.de/" TargetMode="External"/><Relationship Id="rId12" Type="http://schemas.openxmlformats.org/officeDocument/2006/relationships/hyperlink" Target="http://www.bergundsteigen.at/file.php/archiv/2011/4/58-69%20(lawinensituationen%20als%20muster%20erkennen).pdf" TargetMode="External"/><Relationship Id="rId2" Type="http://schemas.openxmlformats.org/officeDocument/2006/relationships/hyperlink" Target="https://lawinen.report/education/avalanche-probl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valanches.org/" TargetMode="External"/><Relationship Id="rId11" Type="http://schemas.openxmlformats.org/officeDocument/2006/relationships/hyperlink" Target="http://www.alpineausbildung.at/download/stop_or_go_auswahl.pdf" TargetMode="External"/><Relationship Id="rId5" Type="http://schemas.openxmlformats.org/officeDocument/2006/relationships/hyperlink" Target="http://www.slf.ch/schneeinfo/zusatzinfos/interpretationshilfe/interpretationshilfe_d.pdf" TargetMode="External"/><Relationship Id="rId10" Type="http://schemas.openxmlformats.org/officeDocument/2006/relationships/hyperlink" Target="http://mc2alpin.at/tourenlehrpfad/" TargetMode="External"/><Relationship Id="rId4" Type="http://schemas.openxmlformats.org/officeDocument/2006/relationships/hyperlink" Target="http://www.slf.ch/" TargetMode="External"/><Relationship Id="rId9" Type="http://schemas.openxmlformats.org/officeDocument/2006/relationships/hyperlink" Target="http://www.bergundsteigen.at/?module=archiv/topicpublications/schitour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ine.at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slf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gi.no/no/snoskred/" TargetMode="External"/><Relationship Id="rId5" Type="http://schemas.openxmlformats.org/officeDocument/2006/relationships/hyperlink" Target="http://www.avalanches.org/" TargetMode="External"/><Relationship Id="rId4" Type="http://schemas.openxmlformats.org/officeDocument/2006/relationships/hyperlink" Target="http://www.lawinenwarndienst-bayern.d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lawinen.report/education/avalanche-problems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ine.a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45745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Achtsam auf Skitour</a:t>
            </a:r>
            <a:b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- mit Risiko umgehen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sz="1800" b="1" dirty="0" smtClean="0"/>
              <a:t>DAV </a:t>
            </a:r>
            <a:r>
              <a:rPr lang="en-US" sz="1800" b="1" dirty="0" err="1" smtClean="0"/>
              <a:t>Sektion</a:t>
            </a:r>
            <a:r>
              <a:rPr lang="en-US" sz="1800" b="1" dirty="0" smtClean="0"/>
              <a:t> Heidelberg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133600"/>
            <a:ext cx="4114800" cy="3429000"/>
          </a:xfrm>
        </p:spPr>
        <p:txBody>
          <a:bodyPr>
            <a:noAutofit/>
          </a:bodyPr>
          <a:lstStyle/>
          <a:p>
            <a:pPr algn="l"/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</a:rPr>
              <a:t>Inhalte</a:t>
            </a:r>
            <a:endParaRPr lang="de-DE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Tourenplanung</a:t>
            </a: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3x3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entscheidungsstrategie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 (für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planung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 und unterwegs)</a:t>
            </a:r>
            <a:endParaRPr lang="de-DE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</a:rPr>
              <a:t>Lawinelagenbericht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lesen &amp; verstehen</a:t>
            </a:r>
            <a:endParaRPr lang="de-DE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Elementare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reduktionsmethode</a:t>
            </a:r>
            <a:endParaRPr lang="de-DE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DAV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Snowcard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 &amp; Geltungsbereich</a:t>
            </a:r>
            <a:endParaRPr lang="de-DE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Auf tour</a:t>
            </a: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LVS-check</a:t>
            </a: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Hangbeurteilung, Hangneigung schätzen &amp; messen</a:t>
            </a: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Vorsicht Schnee …</a:t>
            </a:r>
          </a:p>
          <a:p>
            <a:pPr algn="l"/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Skitouren Strategie</a:t>
            </a:r>
          </a:p>
          <a:p>
            <a:pPr algn="l"/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LVS-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training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inkl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rettung</a:t>
            </a:r>
            <a:endParaRPr lang="de-DE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Suche üben (Signal-, grob-, feinsuche)</a:t>
            </a:r>
          </a:p>
          <a:p>
            <a:pPr marL="84138" indent="-84138" algn="l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Ausgraben üben</a:t>
            </a:r>
            <a:endParaRPr lang="de-DE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de-DE" sz="1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302514"/>
            <a:ext cx="510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Diese </a:t>
            </a:r>
            <a:r>
              <a:rPr lang="de-DE" sz="1200" dirty="0" err="1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folien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 sind nur für 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die private </a:t>
            </a:r>
            <a:r>
              <a:rPr lang="de-DE" sz="1200" dirty="0" err="1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nutzung</a:t>
            </a:r>
            <a:r>
              <a:rPr lang="de-DE" sz="120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 der </a:t>
            </a:r>
            <a:r>
              <a:rPr lang="de-DE" sz="1200" dirty="0" err="1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teilnehmer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 des obigen  </a:t>
            </a:r>
            <a:r>
              <a:rPr lang="de-DE" sz="1200" dirty="0" err="1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kurses</a:t>
            </a:r>
            <a:r>
              <a:rPr lang="de-DE" sz="12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!</a:t>
            </a:r>
            <a:br>
              <a:rPr lang="de-DE" sz="12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</a:rPr>
              <a:t>Zusammengestellt von Stein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</a:rPr>
              <a:t>Wanvik</a:t>
            </a:r>
            <a:endParaRPr lang="de-DE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15200" y="6400800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Einstieg-Skibergsteigen15</a:t>
            </a:r>
            <a:endParaRPr lang="de-DE" sz="105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98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Snowcard</a:t>
            </a:r>
            <a:r>
              <a:rPr lang="de-DE" sz="3600" dirty="0" smtClean="0"/>
              <a:t> - Geltungsbereich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dirty="0" smtClean="0"/>
              <a:t>Stufe 2</a:t>
            </a:r>
            <a:br>
              <a:rPr lang="de-DE" sz="2000" dirty="0" smtClean="0"/>
            </a:br>
            <a:r>
              <a:rPr lang="de-DE" sz="1400" dirty="0"/>
              <a:t>im </a:t>
            </a:r>
            <a:r>
              <a:rPr lang="de-DE" sz="1400" dirty="0" err="1"/>
              <a:t>bereich</a:t>
            </a:r>
            <a:r>
              <a:rPr lang="de-DE" sz="1400" dirty="0"/>
              <a:t> der spur (seitlich 20m) </a:t>
            </a:r>
            <a:r>
              <a:rPr lang="de-DE" sz="1400" dirty="0" smtClean="0"/>
              <a:t>unter </a:t>
            </a:r>
            <a:r>
              <a:rPr lang="de-DE" sz="1400" dirty="0"/>
              <a:t>40</a:t>
            </a:r>
            <a:r>
              <a:rPr lang="de-DE" sz="1400" dirty="0" smtClean="0"/>
              <a:t>°</a:t>
            </a:r>
            <a:br>
              <a:rPr lang="de-DE" sz="1400" dirty="0" smtClean="0"/>
            </a:br>
            <a:r>
              <a:rPr lang="de-DE" sz="1400" dirty="0" smtClean="0"/>
              <a:t>(keine felsdurchsetzte hänge)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Stufe 3</a:t>
            </a:r>
            <a:br>
              <a:rPr lang="de-DE" sz="2000" dirty="0" smtClean="0"/>
            </a:br>
            <a:r>
              <a:rPr lang="de-DE" sz="1400" dirty="0" smtClean="0"/>
              <a:t>im gesamten hang unter 35°</a:t>
            </a:r>
          </a:p>
          <a:p>
            <a:endParaRPr lang="de-DE" sz="2000" dirty="0" smtClean="0"/>
          </a:p>
          <a:p>
            <a:r>
              <a:rPr lang="de-DE" sz="2000" dirty="0" smtClean="0"/>
              <a:t>Stufe 4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/>
              <a:t>hang und </a:t>
            </a:r>
            <a:r>
              <a:rPr lang="en-US" sz="1400" dirty="0" err="1"/>
              <a:t>gegenhang</a:t>
            </a:r>
            <a:r>
              <a:rPr lang="en-US" sz="1400" dirty="0"/>
              <a:t> </a:t>
            </a:r>
            <a:r>
              <a:rPr lang="en-US" sz="1400" dirty="0" err="1" smtClean="0"/>
              <a:t>unter</a:t>
            </a:r>
            <a:r>
              <a:rPr lang="en-US" sz="1400" dirty="0" smtClean="0"/>
              <a:t> </a:t>
            </a:r>
            <a:r>
              <a:rPr lang="en-US" sz="1400" dirty="0"/>
              <a:t>30</a:t>
            </a:r>
            <a:r>
              <a:rPr lang="en-US" sz="1400" dirty="0" smtClean="0"/>
              <a:t>°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keine</a:t>
            </a:r>
            <a:r>
              <a:rPr lang="en-US" sz="1400" dirty="0" smtClean="0"/>
              <a:t> </a:t>
            </a:r>
            <a:r>
              <a:rPr lang="en-US" sz="1400" dirty="0" err="1" smtClean="0"/>
              <a:t>spitzkehrenhänge</a:t>
            </a:r>
            <a:r>
              <a:rPr lang="en-US" sz="1400" dirty="0" smtClean="0"/>
              <a:t>)</a:t>
            </a:r>
            <a:endParaRPr lang="de-D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286125" cy="184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347" y="2626518"/>
            <a:ext cx="3645228" cy="21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39571"/>
            <a:ext cx="3429243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9562" y="6216134"/>
            <a:ext cx="6841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Stop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267200"/>
            <a:ext cx="6841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Stop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28417" y="2441852"/>
            <a:ext cx="52770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Go!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Stern mit 5 Zacken 12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52400" y="849868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 </a:t>
            </a:r>
            <a:r>
              <a:rPr lang="de-DE" dirty="0" err="1" smtClean="0"/>
              <a:t>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958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Snowcard</a:t>
            </a:r>
            <a:r>
              <a:rPr lang="de-DE" sz="3600" dirty="0" smtClean="0"/>
              <a:t> - Hangbeurteilung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Stufe 2: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3829050" cy="241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038600"/>
            <a:ext cx="40862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3400" y="5943600"/>
            <a:ext cx="6841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Stop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1195" y="3352800"/>
            <a:ext cx="52770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Go!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636532"/>
            <a:ext cx="1458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prstClr val="black"/>
                </a:solidFill>
              </a:rPr>
              <a:t>Stufe </a:t>
            </a:r>
            <a:r>
              <a:rPr lang="de-DE" sz="3200" dirty="0" smtClean="0">
                <a:solidFill>
                  <a:prstClr val="black"/>
                </a:solidFill>
              </a:rPr>
              <a:t>3: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3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LVS check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253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IMMER auf </a:t>
            </a:r>
            <a:r>
              <a:rPr lang="de-DE" b="1" dirty="0" err="1"/>
              <a:t>skitour</a:t>
            </a:r>
            <a:r>
              <a:rPr lang="de-DE" b="1" dirty="0"/>
              <a:t> dabei: LVS-gerät, schaufel, </a:t>
            </a:r>
            <a:r>
              <a:rPr lang="de-DE" b="1" dirty="0" err="1"/>
              <a:t>sonde</a:t>
            </a:r>
            <a:r>
              <a:rPr lang="de-DE" b="1" dirty="0"/>
              <a:t>, </a:t>
            </a:r>
            <a:r>
              <a:rPr lang="de-DE" b="1" dirty="0" err="1"/>
              <a:t>mobiletelefon</a:t>
            </a:r>
            <a:r>
              <a:rPr lang="de-DE" b="1" dirty="0"/>
              <a:t>, </a:t>
            </a:r>
            <a:r>
              <a:rPr lang="de-DE" b="1" dirty="0" err="1" smtClean="0"/>
              <a:t>biwaksack</a:t>
            </a:r>
            <a:r>
              <a:rPr lang="de-DE" b="1" dirty="0"/>
              <a:t> </a:t>
            </a:r>
            <a:r>
              <a:rPr lang="de-DE" b="1" dirty="0" smtClean="0"/>
              <a:t>&amp; </a:t>
            </a:r>
            <a:r>
              <a:rPr lang="de-DE" b="1" dirty="0"/>
              <a:t>erste </a:t>
            </a:r>
            <a:r>
              <a:rPr lang="de-DE" b="1" dirty="0" err="1"/>
              <a:t>hilfe</a:t>
            </a:r>
            <a:r>
              <a:rPr lang="de-DE" b="1" dirty="0"/>
              <a:t> </a:t>
            </a:r>
            <a:r>
              <a:rPr lang="de-DE" b="1" dirty="0" err="1" smtClean="0"/>
              <a:t>set</a:t>
            </a:r>
            <a:endParaRPr lang="de-DE" b="1" dirty="0"/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1197366"/>
            <a:ext cx="7534275" cy="490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auf 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tern mit 5 Zacken 5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Hangneigung schätzen &amp; messen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256318"/>
            <a:ext cx="5105400" cy="4525963"/>
          </a:xfrm>
        </p:spPr>
        <p:txBody>
          <a:bodyPr>
            <a:normAutofit/>
          </a:bodyPr>
          <a:lstStyle/>
          <a:p>
            <a:r>
              <a:rPr lang="de-DE" sz="2000" dirty="0"/>
              <a:t>Spitzkehre notwendig ab 30</a:t>
            </a:r>
            <a:r>
              <a:rPr lang="de-DE" sz="2000" dirty="0" smtClean="0"/>
              <a:t>°</a:t>
            </a:r>
          </a:p>
          <a:p>
            <a:r>
              <a:rPr lang="de-DE" sz="2000" dirty="0" smtClean="0"/>
              <a:t>Felsdurchsetzt &gt;= 40°</a:t>
            </a:r>
          </a:p>
          <a:p>
            <a:endParaRPr lang="de-DE" sz="2000" dirty="0"/>
          </a:p>
          <a:p>
            <a:r>
              <a:rPr lang="de-DE" sz="2000" dirty="0" smtClean="0"/>
              <a:t>Wiederholtes messen erhöht die </a:t>
            </a:r>
            <a:r>
              <a:rPr lang="de-DE" sz="2000" dirty="0" err="1" smtClean="0"/>
              <a:t>schätzgenauigkeit</a:t>
            </a:r>
            <a:r>
              <a:rPr lang="de-DE" sz="2000" dirty="0" smtClean="0"/>
              <a:t>!!</a:t>
            </a:r>
          </a:p>
          <a:p>
            <a:r>
              <a:rPr lang="de-DE" sz="2000" dirty="0" smtClean="0"/>
              <a:t>„Neigungsklassen“</a:t>
            </a:r>
          </a:p>
          <a:p>
            <a:pPr lvl="1"/>
            <a:r>
              <a:rPr lang="de-DE" sz="1800" dirty="0" smtClean="0"/>
              <a:t>Bis 30°</a:t>
            </a:r>
          </a:p>
          <a:p>
            <a:pPr lvl="1"/>
            <a:r>
              <a:rPr lang="de-DE" sz="1800" dirty="0" smtClean="0"/>
              <a:t>30°-34°</a:t>
            </a:r>
          </a:p>
          <a:p>
            <a:pPr lvl="1"/>
            <a:r>
              <a:rPr lang="de-DE" sz="1800" dirty="0" smtClean="0"/>
              <a:t>35°-39°</a:t>
            </a:r>
          </a:p>
          <a:p>
            <a:pPr lvl="1"/>
            <a:r>
              <a:rPr lang="de-DE" sz="1800" dirty="0" smtClean="0"/>
              <a:t>Über 40°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6318"/>
            <a:ext cx="3352800" cy="370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5334000"/>
            <a:ext cx="316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Skistöcke bilden ein gleichseitiges </a:t>
            </a:r>
            <a:r>
              <a:rPr lang="de-DE" sz="1100" dirty="0" err="1" smtClean="0"/>
              <a:t>dreieck</a:t>
            </a:r>
            <a:r>
              <a:rPr lang="de-DE" sz="1100" dirty="0" smtClean="0"/>
              <a:t>, alle </a:t>
            </a:r>
            <a:r>
              <a:rPr lang="de-DE" sz="1100" dirty="0" err="1" smtClean="0"/>
              <a:t>winkel</a:t>
            </a:r>
            <a:r>
              <a:rPr lang="de-DE" sz="1100" dirty="0" smtClean="0"/>
              <a:t> sind 60°</a:t>
            </a:r>
          </a:p>
          <a:p>
            <a:r>
              <a:rPr lang="de-DE" sz="1100" dirty="0" smtClean="0">
                <a:sym typeface="Wingdings" pitchFamily="2" charset="2"/>
              </a:rPr>
              <a:t> Restwinkel zur ebene = 30°</a:t>
            </a:r>
            <a:endParaRPr lang="en-US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440" y="4324439"/>
            <a:ext cx="22002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1196" y="5959302"/>
            <a:ext cx="316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Skistöcke bilden ein </a:t>
            </a:r>
            <a:r>
              <a:rPr lang="de-DE" sz="1100" dirty="0" err="1" smtClean="0"/>
              <a:t>gleichschänkliges</a:t>
            </a:r>
            <a:r>
              <a:rPr lang="de-DE" sz="1100" dirty="0" smtClean="0"/>
              <a:t> </a:t>
            </a:r>
            <a:r>
              <a:rPr lang="de-DE" sz="1100" dirty="0" err="1" smtClean="0"/>
              <a:t>dreieck</a:t>
            </a:r>
            <a:r>
              <a:rPr lang="de-DE" sz="1100" dirty="0"/>
              <a:t> </a:t>
            </a:r>
            <a:r>
              <a:rPr lang="de-DE" sz="1100" dirty="0" smtClean="0"/>
              <a:t>mit  </a:t>
            </a:r>
            <a:r>
              <a:rPr lang="de-DE" sz="1100" dirty="0" err="1" smtClean="0"/>
              <a:t>winkel</a:t>
            </a:r>
            <a:r>
              <a:rPr lang="de-DE" sz="1100" dirty="0" smtClean="0"/>
              <a:t> = 90°</a:t>
            </a:r>
          </a:p>
          <a:p>
            <a:r>
              <a:rPr lang="de-DE" sz="1100" dirty="0" smtClean="0">
                <a:sym typeface="Wingdings" pitchFamily="2" charset="2"/>
              </a:rPr>
              <a:t> Innenwinkel= Winkel zur ebene = 45°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auf 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67600" y="45720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45°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Stern mit 5 Zacken 11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52400" y="849868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 </a:t>
            </a:r>
            <a:r>
              <a:rPr lang="de-DE" dirty="0" err="1" smtClean="0"/>
              <a:t>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1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Vorsicht!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4525963"/>
          </a:xfrm>
        </p:spPr>
        <p:txBody>
          <a:bodyPr>
            <a:normAutofit/>
          </a:bodyPr>
          <a:lstStyle/>
          <a:p>
            <a:r>
              <a:rPr lang="de-DE" sz="1800" dirty="0" smtClean="0"/>
              <a:t>Vorsicht bei steilen </a:t>
            </a:r>
            <a:r>
              <a:rPr lang="de-DE" sz="1800" dirty="0"/>
              <a:t>(&gt;30°) </a:t>
            </a:r>
            <a:r>
              <a:rPr lang="de-DE" sz="1800" dirty="0" smtClean="0"/>
              <a:t>lee-hänge</a:t>
            </a: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 smtClean="0"/>
              <a:t>Meide </a:t>
            </a:r>
            <a:r>
              <a:rPr lang="de-DE" sz="1800" dirty="0" smtClean="0"/>
              <a:t>sehr steile </a:t>
            </a:r>
            <a:r>
              <a:rPr lang="de-DE" sz="1800" dirty="0" smtClean="0"/>
              <a:t>nordhänge (NW-NE)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dirty="0" smtClean="0"/>
              <a:t>(</a:t>
            </a:r>
            <a:r>
              <a:rPr lang="de-DE" sz="1600" dirty="0" smtClean="0"/>
              <a:t>50% der Unfälle)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 smtClean="0"/>
              <a:t>Vorsicht nach starkem wind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smtClean="0"/>
              <a:t>in den letzten 1-2 tagen)</a:t>
            </a:r>
            <a:br>
              <a:rPr lang="de-DE" sz="1800" dirty="0" smtClean="0"/>
            </a:br>
            <a:r>
              <a:rPr lang="de-DE" sz="1800" dirty="0" smtClean="0"/>
              <a:t>-- Der Wind ist der </a:t>
            </a:r>
            <a:r>
              <a:rPr lang="de-DE" sz="1800" dirty="0" err="1" smtClean="0"/>
              <a:t>baumeister</a:t>
            </a:r>
            <a:r>
              <a:rPr lang="de-DE" sz="1800" dirty="0" smtClean="0"/>
              <a:t> der </a:t>
            </a:r>
            <a:r>
              <a:rPr lang="de-DE" sz="1800" dirty="0" err="1" smtClean="0"/>
              <a:t>lawinen</a:t>
            </a:r>
            <a:r>
              <a:rPr lang="de-DE" sz="1800" dirty="0" smtClean="0"/>
              <a:t> --</a:t>
            </a:r>
            <a:endParaRPr lang="en-US" sz="1800" dirty="0" smtClean="0"/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smtClean="0"/>
              <a:t>Vorsicht bei (viel) </a:t>
            </a:r>
            <a:r>
              <a:rPr lang="de-DE" sz="1800" dirty="0" err="1" smtClean="0"/>
              <a:t>neuschnee</a:t>
            </a:r>
            <a:r>
              <a:rPr lang="de-DE" sz="1800" dirty="0" smtClean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smtClean="0"/>
              <a:t>in </a:t>
            </a:r>
            <a:r>
              <a:rPr lang="de-DE" sz="1800" dirty="0"/>
              <a:t>den letzten </a:t>
            </a:r>
            <a:r>
              <a:rPr lang="de-DE" sz="1800" dirty="0" smtClean="0"/>
              <a:t>1-3 tagen)</a:t>
            </a:r>
          </a:p>
          <a:p>
            <a:pPr>
              <a:buNone/>
            </a:pPr>
            <a:r>
              <a:rPr lang="de-DE" sz="1800" dirty="0" smtClean="0"/>
              <a:t>Der erste schön-wetter-tag ist „gefährlich“!</a:t>
            </a:r>
          </a:p>
          <a:p>
            <a:endParaRPr lang="de-DE" sz="1800" dirty="0"/>
          </a:p>
          <a:p>
            <a:endParaRPr lang="de-DE" sz="1800" dirty="0"/>
          </a:p>
          <a:p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067050" cy="371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704" y="1073799"/>
            <a:ext cx="3083995" cy="21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" y="4875074"/>
            <a:ext cx="5363969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Mässig</a:t>
            </a:r>
            <a:r>
              <a:rPr lang="de-DE" b="1" dirty="0" smtClean="0"/>
              <a:t> Stufe 2: 	&lt; 40° - </a:t>
            </a:r>
            <a:r>
              <a:rPr lang="de-DE" b="1" dirty="0" err="1" smtClean="0"/>
              <a:t>spurenbereich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Erheblich Stufe 3: 	&lt; 35° - gesamthang</a:t>
            </a:r>
            <a:br>
              <a:rPr lang="de-DE" b="1" dirty="0" smtClean="0"/>
            </a:br>
            <a:r>
              <a:rPr lang="de-DE" b="1" dirty="0" smtClean="0"/>
              <a:t>Gross Stufe 4: 	&lt; 30° - gesamthang und gegenhang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Bei Stufe 4 - keine tour durchführen!!</a:t>
            </a:r>
          </a:p>
          <a:p>
            <a:endParaRPr lang="de-DE" b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1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Vorsicht! frischer </a:t>
            </a:r>
            <a:r>
              <a:rPr lang="de-DE" sz="3600" dirty="0" err="1" smtClean="0"/>
              <a:t>triebschnee</a:t>
            </a:r>
            <a:r>
              <a:rPr lang="de-DE" sz="3600" dirty="0" smtClean="0"/>
              <a:t>!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34853"/>
            <a:ext cx="585019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544" y="1443991"/>
            <a:ext cx="5825056" cy="267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731294"/>
            <a:ext cx="108600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Wo?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de-DE" sz="1400" dirty="0" err="1"/>
              <a:t>k</a:t>
            </a:r>
            <a:r>
              <a:rPr lang="de-DE" sz="1400" dirty="0" err="1" smtClean="0"/>
              <a:t>ammnähe</a:t>
            </a:r>
            <a:endParaRPr lang="de-DE" sz="1400" dirty="0" smtClean="0"/>
          </a:p>
          <a:p>
            <a:pPr marL="84138" indent="-84138">
              <a:buFont typeface="Arial" pitchFamily="34" charset="0"/>
              <a:buChar char="•"/>
            </a:pPr>
            <a:r>
              <a:rPr lang="de-DE" sz="1400" dirty="0" err="1"/>
              <a:t>m</a:t>
            </a:r>
            <a:r>
              <a:rPr lang="de-DE" sz="1400" dirty="0" err="1" smtClean="0"/>
              <a:t>ulden</a:t>
            </a:r>
            <a:endParaRPr lang="de-DE" sz="1400" dirty="0" smtClean="0"/>
          </a:p>
          <a:p>
            <a:pPr marL="84138" indent="-84138">
              <a:buFont typeface="Arial" pitchFamily="34" charset="0"/>
              <a:buChar char="•"/>
            </a:pPr>
            <a:r>
              <a:rPr lang="de-DE" sz="1400" dirty="0"/>
              <a:t>s</a:t>
            </a:r>
            <a:r>
              <a:rPr lang="de-DE" sz="1400" dirty="0" smtClean="0"/>
              <a:t>enken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de-DE" sz="1400" dirty="0" err="1" smtClean="0"/>
              <a:t>lee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42798" y="4736068"/>
            <a:ext cx="11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Erkennen?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142798" y="5668739"/>
            <a:ext cx="1682698" cy="403047"/>
          </a:xfrm>
          <a:custGeom>
            <a:avLst/>
            <a:gdLst>
              <a:gd name="connsiteX0" fmla="*/ 0 w 1998483"/>
              <a:gd name="connsiteY0" fmla="*/ 22554 h 475041"/>
              <a:gd name="connsiteX1" fmla="*/ 122549 w 1998483"/>
              <a:gd name="connsiteY1" fmla="*/ 31981 h 475041"/>
              <a:gd name="connsiteX2" fmla="*/ 169683 w 1998483"/>
              <a:gd name="connsiteY2" fmla="*/ 41408 h 475041"/>
              <a:gd name="connsiteX3" fmla="*/ 235671 w 1998483"/>
              <a:gd name="connsiteY3" fmla="*/ 50834 h 475041"/>
              <a:gd name="connsiteX4" fmla="*/ 254524 w 1998483"/>
              <a:gd name="connsiteY4" fmla="*/ 79115 h 475041"/>
              <a:gd name="connsiteX5" fmla="*/ 282805 w 1998483"/>
              <a:gd name="connsiteY5" fmla="*/ 211090 h 475041"/>
              <a:gd name="connsiteX6" fmla="*/ 282805 w 1998483"/>
              <a:gd name="connsiteY6" fmla="*/ 399626 h 475041"/>
              <a:gd name="connsiteX7" fmla="*/ 339365 w 1998483"/>
              <a:gd name="connsiteY7" fmla="*/ 437333 h 475041"/>
              <a:gd name="connsiteX8" fmla="*/ 367646 w 1998483"/>
              <a:gd name="connsiteY8" fmla="*/ 456187 h 475041"/>
              <a:gd name="connsiteX9" fmla="*/ 622170 w 1998483"/>
              <a:gd name="connsiteY9" fmla="*/ 446760 h 475041"/>
              <a:gd name="connsiteX10" fmla="*/ 641023 w 1998483"/>
              <a:gd name="connsiteY10" fmla="*/ 418480 h 475041"/>
              <a:gd name="connsiteX11" fmla="*/ 650450 w 1998483"/>
              <a:gd name="connsiteY11" fmla="*/ 79115 h 475041"/>
              <a:gd name="connsiteX12" fmla="*/ 678730 w 1998483"/>
              <a:gd name="connsiteY12" fmla="*/ 50834 h 475041"/>
              <a:gd name="connsiteX13" fmla="*/ 772998 w 1998483"/>
              <a:gd name="connsiteY13" fmla="*/ 31981 h 475041"/>
              <a:gd name="connsiteX14" fmla="*/ 933254 w 1998483"/>
              <a:gd name="connsiteY14" fmla="*/ 41408 h 475041"/>
              <a:gd name="connsiteX15" fmla="*/ 923827 w 1998483"/>
              <a:gd name="connsiteY15" fmla="*/ 126249 h 475041"/>
              <a:gd name="connsiteX16" fmla="*/ 914400 w 1998483"/>
              <a:gd name="connsiteY16" fmla="*/ 229944 h 475041"/>
              <a:gd name="connsiteX17" fmla="*/ 923827 w 1998483"/>
              <a:gd name="connsiteY17" fmla="*/ 361919 h 475041"/>
              <a:gd name="connsiteX18" fmla="*/ 961534 w 1998483"/>
              <a:gd name="connsiteY18" fmla="*/ 418480 h 475041"/>
              <a:gd name="connsiteX19" fmla="*/ 970961 w 1998483"/>
              <a:gd name="connsiteY19" fmla="*/ 456187 h 475041"/>
              <a:gd name="connsiteX20" fmla="*/ 1027522 w 1998483"/>
              <a:gd name="connsiteY20" fmla="*/ 475041 h 475041"/>
              <a:gd name="connsiteX21" fmla="*/ 1112363 w 1998483"/>
              <a:gd name="connsiteY21" fmla="*/ 465614 h 475041"/>
              <a:gd name="connsiteX22" fmla="*/ 1338607 w 1998483"/>
              <a:gd name="connsiteY22" fmla="*/ 456187 h 475041"/>
              <a:gd name="connsiteX23" fmla="*/ 1348033 w 1998483"/>
              <a:gd name="connsiteY23" fmla="*/ 409053 h 475041"/>
              <a:gd name="connsiteX24" fmla="*/ 1366887 w 1998483"/>
              <a:gd name="connsiteY24" fmla="*/ 352492 h 475041"/>
              <a:gd name="connsiteX25" fmla="*/ 1376314 w 1998483"/>
              <a:gd name="connsiteY25" fmla="*/ 126249 h 475041"/>
              <a:gd name="connsiteX26" fmla="*/ 1451728 w 1998483"/>
              <a:gd name="connsiteY26" fmla="*/ 60261 h 475041"/>
              <a:gd name="connsiteX27" fmla="*/ 1480009 w 1998483"/>
              <a:gd name="connsiteY27" fmla="*/ 41408 h 475041"/>
              <a:gd name="connsiteX28" fmla="*/ 1583704 w 1998483"/>
              <a:gd name="connsiteY28" fmla="*/ 22554 h 475041"/>
              <a:gd name="connsiteX29" fmla="*/ 1809947 w 1998483"/>
              <a:gd name="connsiteY29" fmla="*/ 13127 h 475041"/>
              <a:gd name="connsiteX30" fmla="*/ 1998483 w 1998483"/>
              <a:gd name="connsiteY30" fmla="*/ 22554 h 47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98483" h="475041">
                <a:moveTo>
                  <a:pt x="0" y="22554"/>
                </a:moveTo>
                <a:cubicBezTo>
                  <a:pt x="40850" y="25696"/>
                  <a:pt x="81829" y="27457"/>
                  <a:pt x="122549" y="31981"/>
                </a:cubicBezTo>
                <a:cubicBezTo>
                  <a:pt x="138473" y="33750"/>
                  <a:pt x="153878" y="38774"/>
                  <a:pt x="169683" y="41408"/>
                </a:cubicBezTo>
                <a:cubicBezTo>
                  <a:pt x="191600" y="45061"/>
                  <a:pt x="213675" y="47692"/>
                  <a:pt x="235671" y="50834"/>
                </a:cubicBezTo>
                <a:cubicBezTo>
                  <a:pt x="241955" y="60261"/>
                  <a:pt x="250652" y="68467"/>
                  <a:pt x="254524" y="79115"/>
                </a:cubicBezTo>
                <a:cubicBezTo>
                  <a:pt x="268980" y="118869"/>
                  <a:pt x="275782" y="168953"/>
                  <a:pt x="282805" y="211090"/>
                </a:cubicBezTo>
                <a:cubicBezTo>
                  <a:pt x="278615" y="252988"/>
                  <a:pt x="261856" y="357728"/>
                  <a:pt x="282805" y="399626"/>
                </a:cubicBezTo>
                <a:cubicBezTo>
                  <a:pt x="292938" y="419893"/>
                  <a:pt x="320512" y="424764"/>
                  <a:pt x="339365" y="437333"/>
                </a:cubicBezTo>
                <a:lnTo>
                  <a:pt x="367646" y="456187"/>
                </a:lnTo>
                <a:cubicBezTo>
                  <a:pt x="452487" y="453045"/>
                  <a:pt x="538067" y="458360"/>
                  <a:pt x="622170" y="446760"/>
                </a:cubicBezTo>
                <a:cubicBezTo>
                  <a:pt x="633393" y="445212"/>
                  <a:pt x="640154" y="429776"/>
                  <a:pt x="641023" y="418480"/>
                </a:cubicBezTo>
                <a:cubicBezTo>
                  <a:pt x="649702" y="305648"/>
                  <a:pt x="638904" y="191690"/>
                  <a:pt x="650450" y="79115"/>
                </a:cubicBezTo>
                <a:cubicBezTo>
                  <a:pt x="651810" y="65853"/>
                  <a:pt x="667637" y="58229"/>
                  <a:pt x="678730" y="50834"/>
                </a:cubicBezTo>
                <a:cubicBezTo>
                  <a:pt x="696676" y="38870"/>
                  <a:pt x="767417" y="32778"/>
                  <a:pt x="772998" y="31981"/>
                </a:cubicBezTo>
                <a:cubicBezTo>
                  <a:pt x="826417" y="35123"/>
                  <a:pt x="887877" y="13047"/>
                  <a:pt x="933254" y="41408"/>
                </a:cubicBezTo>
                <a:cubicBezTo>
                  <a:pt x="957383" y="56489"/>
                  <a:pt x="926658" y="97936"/>
                  <a:pt x="923827" y="126249"/>
                </a:cubicBezTo>
                <a:cubicBezTo>
                  <a:pt x="920373" y="160784"/>
                  <a:pt x="917542" y="195379"/>
                  <a:pt x="914400" y="229944"/>
                </a:cubicBezTo>
                <a:cubicBezTo>
                  <a:pt x="917542" y="273936"/>
                  <a:pt x="913130" y="319132"/>
                  <a:pt x="923827" y="361919"/>
                </a:cubicBezTo>
                <a:cubicBezTo>
                  <a:pt x="929323" y="383902"/>
                  <a:pt x="961534" y="418480"/>
                  <a:pt x="961534" y="418480"/>
                </a:cubicBezTo>
                <a:cubicBezTo>
                  <a:pt x="964676" y="431049"/>
                  <a:pt x="961124" y="447755"/>
                  <a:pt x="970961" y="456187"/>
                </a:cubicBezTo>
                <a:cubicBezTo>
                  <a:pt x="986050" y="469121"/>
                  <a:pt x="1027522" y="475041"/>
                  <a:pt x="1027522" y="475041"/>
                </a:cubicBezTo>
                <a:cubicBezTo>
                  <a:pt x="1055802" y="471899"/>
                  <a:pt x="1083961" y="467335"/>
                  <a:pt x="1112363" y="465614"/>
                </a:cubicBezTo>
                <a:cubicBezTo>
                  <a:pt x="1187705" y="461048"/>
                  <a:pt x="1265211" y="473802"/>
                  <a:pt x="1338607" y="456187"/>
                </a:cubicBezTo>
                <a:cubicBezTo>
                  <a:pt x="1354187" y="452448"/>
                  <a:pt x="1343817" y="424511"/>
                  <a:pt x="1348033" y="409053"/>
                </a:cubicBezTo>
                <a:cubicBezTo>
                  <a:pt x="1353262" y="389880"/>
                  <a:pt x="1366887" y="352492"/>
                  <a:pt x="1366887" y="352492"/>
                </a:cubicBezTo>
                <a:cubicBezTo>
                  <a:pt x="1370029" y="277078"/>
                  <a:pt x="1367979" y="201267"/>
                  <a:pt x="1376314" y="126249"/>
                </a:cubicBezTo>
                <a:cubicBezTo>
                  <a:pt x="1379456" y="97967"/>
                  <a:pt x="1442298" y="66547"/>
                  <a:pt x="1451728" y="60261"/>
                </a:cubicBezTo>
                <a:cubicBezTo>
                  <a:pt x="1461155" y="53977"/>
                  <a:pt x="1469261" y="44991"/>
                  <a:pt x="1480009" y="41408"/>
                </a:cubicBezTo>
                <a:cubicBezTo>
                  <a:pt x="1532323" y="23969"/>
                  <a:pt x="1498429" y="33214"/>
                  <a:pt x="1583704" y="22554"/>
                </a:cubicBezTo>
                <a:cubicBezTo>
                  <a:pt x="1694005" y="-14214"/>
                  <a:pt x="1620421" y="2598"/>
                  <a:pt x="1809947" y="13127"/>
                </a:cubicBezTo>
                <a:cubicBezTo>
                  <a:pt x="1909901" y="29786"/>
                  <a:pt x="1847394" y="22554"/>
                  <a:pt x="1998483" y="22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405" y="5331023"/>
            <a:ext cx="122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Skispur </a:t>
            </a:r>
            <a:r>
              <a:rPr lang="de-DE" sz="1400" dirty="0" err="1" smtClean="0"/>
              <a:t>profile</a:t>
            </a:r>
            <a:endParaRPr lang="en-US" sz="1400" dirty="0"/>
          </a:p>
        </p:txBody>
      </p:sp>
      <p:sp>
        <p:nvSpPr>
          <p:cNvPr id="12" name="Freeform 11"/>
          <p:cNvSpPr/>
          <p:nvPr/>
        </p:nvSpPr>
        <p:spPr>
          <a:xfrm>
            <a:off x="1219200" y="6172199"/>
            <a:ext cx="1219200" cy="304801"/>
          </a:xfrm>
          <a:custGeom>
            <a:avLst/>
            <a:gdLst>
              <a:gd name="connsiteX0" fmla="*/ 0 w 1866507"/>
              <a:gd name="connsiteY0" fmla="*/ 48161 h 444087"/>
              <a:gd name="connsiteX1" fmla="*/ 103695 w 1866507"/>
              <a:gd name="connsiteY1" fmla="*/ 76442 h 444087"/>
              <a:gd name="connsiteX2" fmla="*/ 131975 w 1866507"/>
              <a:gd name="connsiteY2" fmla="*/ 85869 h 444087"/>
              <a:gd name="connsiteX3" fmla="*/ 160255 w 1866507"/>
              <a:gd name="connsiteY3" fmla="*/ 95295 h 444087"/>
              <a:gd name="connsiteX4" fmla="*/ 197963 w 1866507"/>
              <a:gd name="connsiteY4" fmla="*/ 142430 h 444087"/>
              <a:gd name="connsiteX5" fmla="*/ 207389 w 1866507"/>
              <a:gd name="connsiteY5" fmla="*/ 170710 h 444087"/>
              <a:gd name="connsiteX6" fmla="*/ 254524 w 1866507"/>
              <a:gd name="connsiteY6" fmla="*/ 227271 h 444087"/>
              <a:gd name="connsiteX7" fmla="*/ 292231 w 1866507"/>
              <a:gd name="connsiteY7" fmla="*/ 264978 h 444087"/>
              <a:gd name="connsiteX8" fmla="*/ 301658 w 1866507"/>
              <a:gd name="connsiteY8" fmla="*/ 293258 h 444087"/>
              <a:gd name="connsiteX9" fmla="*/ 320511 w 1866507"/>
              <a:gd name="connsiteY9" fmla="*/ 321539 h 444087"/>
              <a:gd name="connsiteX10" fmla="*/ 348792 w 1866507"/>
              <a:gd name="connsiteY10" fmla="*/ 330966 h 444087"/>
              <a:gd name="connsiteX11" fmla="*/ 377072 w 1866507"/>
              <a:gd name="connsiteY11" fmla="*/ 349819 h 444087"/>
              <a:gd name="connsiteX12" fmla="*/ 433633 w 1866507"/>
              <a:gd name="connsiteY12" fmla="*/ 368673 h 444087"/>
              <a:gd name="connsiteX13" fmla="*/ 518474 w 1866507"/>
              <a:gd name="connsiteY13" fmla="*/ 425234 h 444087"/>
              <a:gd name="connsiteX14" fmla="*/ 546754 w 1866507"/>
              <a:gd name="connsiteY14" fmla="*/ 444087 h 444087"/>
              <a:gd name="connsiteX15" fmla="*/ 622169 w 1866507"/>
              <a:gd name="connsiteY15" fmla="*/ 434660 h 444087"/>
              <a:gd name="connsiteX16" fmla="*/ 650449 w 1866507"/>
              <a:gd name="connsiteY16" fmla="*/ 425234 h 444087"/>
              <a:gd name="connsiteX17" fmla="*/ 669303 w 1866507"/>
              <a:gd name="connsiteY17" fmla="*/ 396953 h 444087"/>
              <a:gd name="connsiteX18" fmla="*/ 716437 w 1866507"/>
              <a:gd name="connsiteY18" fmla="*/ 340392 h 444087"/>
              <a:gd name="connsiteX19" fmla="*/ 876693 w 1866507"/>
              <a:gd name="connsiteY19" fmla="*/ 359246 h 444087"/>
              <a:gd name="connsiteX20" fmla="*/ 904973 w 1866507"/>
              <a:gd name="connsiteY20" fmla="*/ 368673 h 444087"/>
              <a:gd name="connsiteX21" fmla="*/ 961534 w 1866507"/>
              <a:gd name="connsiteY21" fmla="*/ 406380 h 444087"/>
              <a:gd name="connsiteX22" fmla="*/ 1018095 w 1866507"/>
              <a:gd name="connsiteY22" fmla="*/ 425234 h 444087"/>
              <a:gd name="connsiteX23" fmla="*/ 1178350 w 1866507"/>
              <a:gd name="connsiteY23" fmla="*/ 406380 h 444087"/>
              <a:gd name="connsiteX24" fmla="*/ 1206631 w 1866507"/>
              <a:gd name="connsiteY24" fmla="*/ 387526 h 444087"/>
              <a:gd name="connsiteX25" fmla="*/ 1225484 w 1866507"/>
              <a:gd name="connsiteY25" fmla="*/ 359246 h 444087"/>
              <a:gd name="connsiteX26" fmla="*/ 1253765 w 1866507"/>
              <a:gd name="connsiteY26" fmla="*/ 340392 h 444087"/>
              <a:gd name="connsiteX27" fmla="*/ 1263192 w 1866507"/>
              <a:gd name="connsiteY27" fmla="*/ 312112 h 444087"/>
              <a:gd name="connsiteX28" fmla="*/ 1319752 w 1866507"/>
              <a:gd name="connsiteY28" fmla="*/ 274405 h 444087"/>
              <a:gd name="connsiteX29" fmla="*/ 1395167 w 1866507"/>
              <a:gd name="connsiteY29" fmla="*/ 208417 h 444087"/>
              <a:gd name="connsiteX30" fmla="*/ 1423447 w 1866507"/>
              <a:gd name="connsiteY30" fmla="*/ 189564 h 444087"/>
              <a:gd name="connsiteX31" fmla="*/ 1470581 w 1866507"/>
              <a:gd name="connsiteY31" fmla="*/ 142430 h 444087"/>
              <a:gd name="connsiteX32" fmla="*/ 1489435 w 1866507"/>
              <a:gd name="connsiteY32" fmla="*/ 114149 h 444087"/>
              <a:gd name="connsiteX33" fmla="*/ 1545996 w 1866507"/>
              <a:gd name="connsiteY33" fmla="*/ 85869 h 444087"/>
              <a:gd name="connsiteX34" fmla="*/ 1602557 w 1866507"/>
              <a:gd name="connsiteY34" fmla="*/ 48161 h 444087"/>
              <a:gd name="connsiteX35" fmla="*/ 1630837 w 1866507"/>
              <a:gd name="connsiteY35" fmla="*/ 29308 h 444087"/>
              <a:gd name="connsiteX36" fmla="*/ 1734532 w 1866507"/>
              <a:gd name="connsiteY36" fmla="*/ 1027 h 444087"/>
              <a:gd name="connsiteX37" fmla="*/ 1866507 w 1866507"/>
              <a:gd name="connsiteY37" fmla="*/ 1027 h 44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6507" h="444087">
                <a:moveTo>
                  <a:pt x="0" y="48161"/>
                </a:moveTo>
                <a:cubicBezTo>
                  <a:pt x="66621" y="61485"/>
                  <a:pt x="31935" y="52521"/>
                  <a:pt x="103695" y="76442"/>
                </a:cubicBezTo>
                <a:lnTo>
                  <a:pt x="131975" y="85869"/>
                </a:lnTo>
                <a:lnTo>
                  <a:pt x="160255" y="95295"/>
                </a:lnTo>
                <a:cubicBezTo>
                  <a:pt x="183950" y="166381"/>
                  <a:pt x="149231" y="81514"/>
                  <a:pt x="197963" y="142430"/>
                </a:cubicBezTo>
                <a:cubicBezTo>
                  <a:pt x="204170" y="150189"/>
                  <a:pt x="202945" y="161823"/>
                  <a:pt x="207389" y="170710"/>
                </a:cubicBezTo>
                <a:cubicBezTo>
                  <a:pt x="220512" y="196957"/>
                  <a:pt x="233678" y="206425"/>
                  <a:pt x="254524" y="227271"/>
                </a:cubicBezTo>
                <a:cubicBezTo>
                  <a:pt x="279659" y="302681"/>
                  <a:pt x="241956" y="214705"/>
                  <a:pt x="292231" y="264978"/>
                </a:cubicBezTo>
                <a:cubicBezTo>
                  <a:pt x="299257" y="272004"/>
                  <a:pt x="297214" y="284370"/>
                  <a:pt x="301658" y="293258"/>
                </a:cubicBezTo>
                <a:cubicBezTo>
                  <a:pt x="306725" y="303392"/>
                  <a:pt x="311664" y="314461"/>
                  <a:pt x="320511" y="321539"/>
                </a:cubicBezTo>
                <a:cubicBezTo>
                  <a:pt x="328270" y="327747"/>
                  <a:pt x="339904" y="326522"/>
                  <a:pt x="348792" y="330966"/>
                </a:cubicBezTo>
                <a:cubicBezTo>
                  <a:pt x="358925" y="336033"/>
                  <a:pt x="366719" y="345218"/>
                  <a:pt x="377072" y="349819"/>
                </a:cubicBezTo>
                <a:cubicBezTo>
                  <a:pt x="395233" y="357890"/>
                  <a:pt x="417097" y="357649"/>
                  <a:pt x="433633" y="368673"/>
                </a:cubicBezTo>
                <a:lnTo>
                  <a:pt x="518474" y="425234"/>
                </a:lnTo>
                <a:lnTo>
                  <a:pt x="546754" y="444087"/>
                </a:lnTo>
                <a:cubicBezTo>
                  <a:pt x="571892" y="440945"/>
                  <a:pt x="597244" y="439192"/>
                  <a:pt x="622169" y="434660"/>
                </a:cubicBezTo>
                <a:cubicBezTo>
                  <a:pt x="631945" y="432883"/>
                  <a:pt x="642690" y="431441"/>
                  <a:pt x="650449" y="425234"/>
                </a:cubicBezTo>
                <a:cubicBezTo>
                  <a:pt x="659296" y="418156"/>
                  <a:pt x="662050" y="405657"/>
                  <a:pt x="669303" y="396953"/>
                </a:cubicBezTo>
                <a:cubicBezTo>
                  <a:pt x="729790" y="324369"/>
                  <a:pt x="669625" y="410609"/>
                  <a:pt x="716437" y="340392"/>
                </a:cubicBezTo>
                <a:cubicBezTo>
                  <a:pt x="810003" y="347590"/>
                  <a:pt x="812489" y="340902"/>
                  <a:pt x="876693" y="359246"/>
                </a:cubicBezTo>
                <a:cubicBezTo>
                  <a:pt x="886247" y="361976"/>
                  <a:pt x="896287" y="363847"/>
                  <a:pt x="904973" y="368673"/>
                </a:cubicBezTo>
                <a:cubicBezTo>
                  <a:pt x="924781" y="379677"/>
                  <a:pt x="940038" y="399214"/>
                  <a:pt x="961534" y="406380"/>
                </a:cubicBezTo>
                <a:lnTo>
                  <a:pt x="1018095" y="425234"/>
                </a:lnTo>
                <a:cubicBezTo>
                  <a:pt x="1038952" y="423744"/>
                  <a:pt x="1135498" y="427807"/>
                  <a:pt x="1178350" y="406380"/>
                </a:cubicBezTo>
                <a:cubicBezTo>
                  <a:pt x="1188484" y="401313"/>
                  <a:pt x="1197204" y="393811"/>
                  <a:pt x="1206631" y="387526"/>
                </a:cubicBezTo>
                <a:cubicBezTo>
                  <a:pt x="1212915" y="378099"/>
                  <a:pt x="1217473" y="367257"/>
                  <a:pt x="1225484" y="359246"/>
                </a:cubicBezTo>
                <a:cubicBezTo>
                  <a:pt x="1233495" y="351235"/>
                  <a:pt x="1246687" y="349239"/>
                  <a:pt x="1253765" y="340392"/>
                </a:cubicBezTo>
                <a:cubicBezTo>
                  <a:pt x="1259972" y="332633"/>
                  <a:pt x="1257680" y="320380"/>
                  <a:pt x="1263192" y="312112"/>
                </a:cubicBezTo>
                <a:cubicBezTo>
                  <a:pt x="1283367" y="281850"/>
                  <a:pt x="1290103" y="284288"/>
                  <a:pt x="1319752" y="274405"/>
                </a:cubicBezTo>
                <a:cubicBezTo>
                  <a:pt x="1351175" y="227271"/>
                  <a:pt x="1329179" y="252408"/>
                  <a:pt x="1395167" y="208417"/>
                </a:cubicBezTo>
                <a:lnTo>
                  <a:pt x="1423447" y="189564"/>
                </a:lnTo>
                <a:cubicBezTo>
                  <a:pt x="1473725" y="114146"/>
                  <a:pt x="1407735" y="205276"/>
                  <a:pt x="1470581" y="142430"/>
                </a:cubicBezTo>
                <a:cubicBezTo>
                  <a:pt x="1478592" y="134419"/>
                  <a:pt x="1481424" y="122160"/>
                  <a:pt x="1489435" y="114149"/>
                </a:cubicBezTo>
                <a:cubicBezTo>
                  <a:pt x="1507711" y="95873"/>
                  <a:pt x="1522993" y="93536"/>
                  <a:pt x="1545996" y="85869"/>
                </a:cubicBezTo>
                <a:lnTo>
                  <a:pt x="1602557" y="48161"/>
                </a:lnTo>
                <a:cubicBezTo>
                  <a:pt x="1611984" y="41877"/>
                  <a:pt x="1620089" y="32891"/>
                  <a:pt x="1630837" y="29308"/>
                </a:cubicBezTo>
                <a:cubicBezTo>
                  <a:pt x="1659215" y="19848"/>
                  <a:pt x="1702887" y="2693"/>
                  <a:pt x="1734532" y="1027"/>
                </a:cubicBezTo>
                <a:cubicBezTo>
                  <a:pt x="1778463" y="-1285"/>
                  <a:pt x="1822515" y="1027"/>
                  <a:pt x="1866507" y="1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4070" y="6172200"/>
            <a:ext cx="577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pulver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070" y="5715000"/>
            <a:ext cx="92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triebschnee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709" y="1117684"/>
            <a:ext cx="6468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Mehr zum </a:t>
            </a:r>
            <a:r>
              <a:rPr lang="de-DE" sz="1050" dirty="0" err="1" smtClean="0"/>
              <a:t>triebschnee</a:t>
            </a:r>
            <a:r>
              <a:rPr lang="de-DE" sz="1050" dirty="0"/>
              <a:t>: </a:t>
            </a:r>
            <a:r>
              <a:rPr lang="de-DE" sz="1050" dirty="0">
                <a:hlinkClick r:id="rId4"/>
              </a:rPr>
              <a:t>http://</a:t>
            </a:r>
            <a:r>
              <a:rPr lang="de-DE" sz="1050" dirty="0" smtClean="0">
                <a:hlinkClick r:id="rId4"/>
              </a:rPr>
              <a:t>www.slf.ch/lawineninfo/wochenbericht/Schwerpunktthema/Triebschnee/index_DE</a:t>
            </a:r>
            <a:r>
              <a:rPr lang="de-DE" sz="1050" dirty="0" smtClean="0"/>
              <a:t> 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246682" y="1359694"/>
            <a:ext cx="2628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Was?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de-DE" sz="1400" dirty="0" smtClean="0"/>
              <a:t>Vom wind verfrachtet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de-DE" sz="1400" dirty="0" smtClean="0"/>
              <a:t>Zerkleinert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de-DE" sz="1400" dirty="0" smtClean="0"/>
              <a:t>Abgelegt, wo der wind nachlässt</a:t>
            </a:r>
            <a:endParaRPr lang="en-US" sz="1400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Schneedeckentests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r>
              <a:rPr lang="de-DE" dirty="0" smtClean="0"/>
              <a:t>Stocktest</a:t>
            </a:r>
          </a:p>
          <a:p>
            <a:r>
              <a:rPr lang="de-DE" dirty="0" smtClean="0"/>
              <a:t>Handprofil</a:t>
            </a:r>
          </a:p>
          <a:p>
            <a:r>
              <a:rPr lang="de-DE" dirty="0" err="1" smtClean="0"/>
              <a:t>Spurkeil</a:t>
            </a:r>
            <a:r>
              <a:rPr lang="de-DE" dirty="0" smtClean="0"/>
              <a:t>     </a:t>
            </a:r>
            <a:r>
              <a:rPr lang="de-DE" sz="1100" dirty="0" smtClean="0"/>
              <a:t>(bei </a:t>
            </a:r>
            <a:r>
              <a:rPr lang="de-DE" sz="1100" dirty="0" err="1" smtClean="0"/>
              <a:t>spitzkehren</a:t>
            </a:r>
            <a:r>
              <a:rPr lang="de-DE" sz="1100" dirty="0" smtClean="0"/>
              <a:t>)</a:t>
            </a:r>
          </a:p>
          <a:p>
            <a:r>
              <a:rPr lang="de-DE" dirty="0" smtClean="0"/>
              <a:t>Böschungstest</a:t>
            </a:r>
          </a:p>
          <a:p>
            <a:r>
              <a:rPr lang="de-DE" dirty="0" smtClean="0"/>
              <a:t>Schneeprofil</a:t>
            </a:r>
          </a:p>
          <a:p>
            <a:endParaRPr lang="de-DE" dirty="0"/>
          </a:p>
        </p:txBody>
      </p:sp>
      <p:sp>
        <p:nvSpPr>
          <p:cNvPr id="4" name="Rectangle 7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auf tour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2195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 flipV="1">
            <a:off x="3200400" y="3581400"/>
            <a:ext cx="1295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3352800" y="3581400"/>
            <a:ext cx="1295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048000" y="3352800"/>
            <a:ext cx="1371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352800" y="3352800"/>
            <a:ext cx="1219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Tipps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000" b="1" dirty="0" smtClean="0"/>
              <a:t>Warnzeichen</a:t>
            </a:r>
          </a:p>
          <a:p>
            <a:pPr marL="182563" indent="-182563"/>
            <a:r>
              <a:rPr lang="de-DE" sz="2000" dirty="0" smtClean="0"/>
              <a:t>Wumm (ab stufe 3)</a:t>
            </a:r>
          </a:p>
          <a:p>
            <a:pPr marL="182563" indent="-182563"/>
            <a:r>
              <a:rPr lang="de-DE" sz="2000" dirty="0" smtClean="0"/>
              <a:t>Risse, Schneemäuler (ab stufe 3)</a:t>
            </a:r>
          </a:p>
          <a:p>
            <a:pPr marL="182563" indent="-182563"/>
            <a:r>
              <a:rPr lang="de-DE" sz="2000" dirty="0" smtClean="0"/>
              <a:t>Spontane </a:t>
            </a:r>
            <a:r>
              <a:rPr lang="de-DE" sz="2000" dirty="0" err="1" smtClean="0"/>
              <a:t>lawinen</a:t>
            </a:r>
            <a:r>
              <a:rPr lang="de-DE" sz="2000" dirty="0" smtClean="0"/>
              <a:t> &amp; </a:t>
            </a:r>
            <a:r>
              <a:rPr lang="de-DE" sz="2000" dirty="0" err="1" smtClean="0"/>
              <a:t>fernauslösung</a:t>
            </a:r>
            <a:r>
              <a:rPr lang="de-DE" sz="2000" dirty="0" smtClean="0"/>
              <a:t> (viele erst bei stufe 4) </a:t>
            </a:r>
          </a:p>
          <a:p>
            <a:pPr marL="182563" indent="-182563"/>
            <a:r>
              <a:rPr lang="de-DE" sz="2000" dirty="0" smtClean="0"/>
              <a:t>Heftiger </a:t>
            </a:r>
            <a:r>
              <a:rPr lang="de-DE" sz="2000" dirty="0" err="1" smtClean="0"/>
              <a:t>schneefall</a:t>
            </a:r>
            <a:r>
              <a:rPr lang="de-DE" sz="2000" dirty="0" smtClean="0"/>
              <a:t> &amp; wind</a:t>
            </a:r>
          </a:p>
          <a:p>
            <a:pPr marL="182563" indent="-182563"/>
            <a:r>
              <a:rPr lang="de-DE" sz="2000" dirty="0" smtClean="0"/>
              <a:t>Frischer </a:t>
            </a:r>
            <a:r>
              <a:rPr lang="de-DE" sz="2000" dirty="0" err="1" smtClean="0"/>
              <a:t>triebschnee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r>
              <a:rPr lang="de-DE" sz="2000" b="1" dirty="0" err="1" smtClean="0"/>
              <a:t>Vorsichtsmassnahmen</a:t>
            </a:r>
            <a:endParaRPr lang="de-DE" sz="2000" b="1" dirty="0" smtClean="0"/>
          </a:p>
          <a:p>
            <a:pPr marL="182563" indent="-182563"/>
            <a:r>
              <a:rPr lang="de-DE" sz="2000" dirty="0" smtClean="0"/>
              <a:t>Aufstieg: Entlastungsabstände 10m ab 30°</a:t>
            </a:r>
          </a:p>
          <a:p>
            <a:pPr marL="182563" indent="-182563"/>
            <a:r>
              <a:rPr lang="de-DE" sz="2000" dirty="0" smtClean="0"/>
              <a:t>Aufstieg: Rinne einzeln überqueren</a:t>
            </a:r>
          </a:p>
          <a:p>
            <a:pPr marL="182563" indent="-182563"/>
            <a:r>
              <a:rPr lang="de-DE" sz="2000" dirty="0" smtClean="0"/>
              <a:t>Abfahrt: Entlastungs- &amp; </a:t>
            </a:r>
            <a:r>
              <a:rPr lang="de-DE" sz="2000" dirty="0" err="1" smtClean="0"/>
              <a:t>sicherheitsabstand</a:t>
            </a:r>
            <a:r>
              <a:rPr lang="de-DE" sz="2000" dirty="0" smtClean="0"/>
              <a:t> mindestens 30m</a:t>
            </a:r>
          </a:p>
          <a:p>
            <a:pPr marL="182563" indent="-182563"/>
            <a:r>
              <a:rPr lang="de-DE" sz="2000" dirty="0" smtClean="0"/>
              <a:t>Abfahrt: ab 35° einzeln fahren</a:t>
            </a:r>
          </a:p>
          <a:p>
            <a:pPr marL="182563" indent="-182563"/>
            <a:r>
              <a:rPr lang="de-DE" sz="2000" dirty="0" err="1" smtClean="0"/>
              <a:t>Gruppengrösse</a:t>
            </a:r>
            <a:r>
              <a:rPr lang="de-DE" sz="2000" dirty="0" smtClean="0"/>
              <a:t> &lt;= 8, kleine gruppe &lt;= 4</a:t>
            </a:r>
          </a:p>
          <a:p>
            <a:pPr marL="182563" indent="-182563"/>
            <a:r>
              <a:rPr lang="de-DE" sz="2000" dirty="0" smtClean="0"/>
              <a:t>Anhalten auf sicheren </a:t>
            </a:r>
            <a:r>
              <a:rPr lang="de-DE" sz="2000" dirty="0" err="1" smtClean="0"/>
              <a:t>inseln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Günstige geländeformen nutzen</a:t>
            </a:r>
          </a:p>
          <a:p>
            <a:pPr marL="0" indent="0">
              <a:buNone/>
            </a:pPr>
            <a:r>
              <a:rPr lang="de-DE" sz="2000" dirty="0" smtClean="0"/>
              <a:t>Tempo und </a:t>
            </a:r>
            <a:r>
              <a:rPr lang="de-DE" sz="2000" dirty="0" err="1" smtClean="0"/>
              <a:t>pausengestaltung</a:t>
            </a:r>
            <a:r>
              <a:rPr lang="de-DE" sz="2000" dirty="0" smtClean="0"/>
              <a:t> richtig wählen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b="1" dirty="0" smtClean="0">
                <a:sym typeface="Wingdings" panose="05000000000000000000" pitchFamily="2" charset="2"/>
              </a:rPr>
              <a:t>IMMER</a:t>
            </a:r>
            <a:r>
              <a:rPr lang="de-DE" sz="2000" dirty="0" smtClean="0">
                <a:sym typeface="Wingdings" panose="05000000000000000000" pitchFamily="2" charset="2"/>
              </a:rPr>
              <a:t>  </a:t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b="1" dirty="0" smtClean="0"/>
              <a:t>Wahrnehmen! Beurteilen! Handeln!</a:t>
            </a:r>
          </a:p>
        </p:txBody>
      </p:sp>
      <p:sp>
        <p:nvSpPr>
          <p:cNvPr id="4" name="Rectangle 5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74" y="548316"/>
            <a:ext cx="4541426" cy="63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767495" y="6657201"/>
            <a:ext cx="145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SAC Achtung Lawine</a:t>
            </a:r>
            <a:endParaRPr lang="de-DE" sz="12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9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/>
              <a:t>Strategie auf Skitour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Tourenplanung 1: </a:t>
            </a:r>
          </a:p>
          <a:p>
            <a:pPr lvl="1"/>
            <a:r>
              <a:rPr lang="de-DE" sz="1600" dirty="0" smtClean="0"/>
              <a:t>Gefahrenstellen erkennen</a:t>
            </a:r>
          </a:p>
          <a:p>
            <a:pPr lvl="1"/>
            <a:r>
              <a:rPr lang="de-DE" sz="1400" dirty="0" smtClean="0"/>
              <a:t>Informationen aus vielen quellen sammeln: wetter, LLB, tourenberichte, … </a:t>
            </a:r>
          </a:p>
          <a:p>
            <a:pPr lvl="1"/>
            <a:r>
              <a:rPr lang="de-DE" sz="1400" dirty="0" err="1" smtClean="0"/>
              <a:t>SnowCard</a:t>
            </a:r>
            <a:r>
              <a:rPr lang="de-DE" sz="1400" dirty="0" smtClean="0"/>
              <a:t> IMMER ungünstig annehmen!!</a:t>
            </a:r>
          </a:p>
          <a:p>
            <a:pPr lvl="1"/>
            <a:r>
              <a:rPr lang="de-DE" sz="1400" dirty="0" smtClean="0"/>
              <a:t>Verhältnisse? Gelände? Mensch?</a:t>
            </a:r>
            <a:endParaRPr lang="de-DE" sz="1600" dirty="0" smtClean="0"/>
          </a:p>
          <a:p>
            <a:r>
              <a:rPr lang="de-DE" sz="2000" dirty="0" smtClean="0"/>
              <a:t>Tourenplanung 2: </a:t>
            </a:r>
          </a:p>
          <a:p>
            <a:pPr lvl="1"/>
            <a:r>
              <a:rPr lang="de-DE" sz="1600" b="1" dirty="0" smtClean="0"/>
              <a:t>Checkpunkte</a:t>
            </a:r>
            <a:r>
              <a:rPr lang="de-DE" sz="1600" dirty="0" smtClean="0"/>
              <a:t> festlegen</a:t>
            </a:r>
          </a:p>
          <a:p>
            <a:pPr lvl="1"/>
            <a:r>
              <a:rPr lang="de-DE" sz="1400" dirty="0" err="1" smtClean="0"/>
              <a:t>SnowCard</a:t>
            </a:r>
            <a:r>
              <a:rPr lang="de-DE" sz="1400" dirty="0" smtClean="0"/>
              <a:t> günstig? oder ungünstig?</a:t>
            </a:r>
          </a:p>
          <a:p>
            <a:r>
              <a:rPr lang="de-DE" sz="2000" dirty="0" smtClean="0"/>
              <a:t>Auf Tour: rollierende </a:t>
            </a:r>
            <a:r>
              <a:rPr lang="de-DE" sz="2000" dirty="0" err="1" smtClean="0"/>
              <a:t>planung</a:t>
            </a:r>
            <a:endParaRPr lang="de-DE" sz="2000" dirty="0" smtClean="0"/>
          </a:p>
          <a:p>
            <a:pPr lvl="1"/>
            <a:r>
              <a:rPr lang="de-DE" sz="1800" b="1" dirty="0" smtClean="0"/>
              <a:t>Wahrnehmen! </a:t>
            </a:r>
            <a:r>
              <a:rPr lang="de-DE" sz="1800" dirty="0" smtClean="0"/>
              <a:t>Möglichst viele </a:t>
            </a:r>
            <a:r>
              <a:rPr lang="de-DE" sz="1800" dirty="0" err="1" smtClean="0"/>
              <a:t>informationen</a:t>
            </a:r>
            <a:r>
              <a:rPr lang="de-DE" sz="1800" dirty="0" smtClean="0"/>
              <a:t> sammeln:</a:t>
            </a:r>
            <a:br>
              <a:rPr lang="de-DE" sz="1800" dirty="0" smtClean="0"/>
            </a:br>
            <a:r>
              <a:rPr lang="de-DE" sz="1800" dirty="0" smtClean="0"/>
              <a:t>Alarmzeichen? Alternative routen?</a:t>
            </a:r>
            <a:br>
              <a:rPr lang="de-DE" sz="1800" dirty="0" smtClean="0"/>
            </a:br>
            <a:r>
              <a:rPr lang="de-DE" sz="1800" dirty="0" smtClean="0"/>
              <a:t>Verhältnisse? Gelände? Mensch?</a:t>
            </a:r>
          </a:p>
          <a:p>
            <a:pPr lvl="1"/>
            <a:r>
              <a:rPr lang="de-DE" sz="1800" b="1" dirty="0" smtClean="0"/>
              <a:t>Beurteilen!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An </a:t>
            </a:r>
            <a:r>
              <a:rPr lang="de-DE" sz="1800" u="sng" dirty="0" smtClean="0"/>
              <a:t>checkpunkten</a:t>
            </a:r>
            <a:r>
              <a:rPr lang="de-DE" sz="1800" dirty="0" smtClean="0"/>
              <a:t> anhalten und überlegen. Stimmen die annahmen?</a:t>
            </a:r>
          </a:p>
          <a:p>
            <a:pPr lvl="1"/>
            <a:r>
              <a:rPr lang="de-DE" sz="1800" b="1" dirty="0" smtClean="0"/>
              <a:t>Handeln!</a:t>
            </a:r>
            <a:r>
              <a:rPr lang="de-DE" sz="1800" dirty="0" smtClean="0"/>
              <a:t> Entscheiden: Go! / Go, aber! / </a:t>
            </a:r>
            <a:r>
              <a:rPr lang="de-DE" sz="1800" dirty="0" err="1" smtClean="0"/>
              <a:t>No</a:t>
            </a:r>
            <a:r>
              <a:rPr lang="de-DE" sz="1800" dirty="0" smtClean="0"/>
              <a:t> Go!</a:t>
            </a:r>
          </a:p>
        </p:txBody>
      </p:sp>
      <p:sp>
        <p:nvSpPr>
          <p:cNvPr id="4" name="Rectangle 5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19600" y="5486400"/>
            <a:ext cx="226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vorsichtsmassnahmen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4495800" y="5334000"/>
            <a:ext cx="304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ern mit 5 Zacken 7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LVS: Suche Organisieren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182563" indent="-182563"/>
            <a:r>
              <a:rPr lang="de-DE" sz="1800" dirty="0" smtClean="0"/>
              <a:t>Schnell, laut und deutlich die </a:t>
            </a:r>
            <a:r>
              <a:rPr lang="de-DE" sz="1800" dirty="0" err="1" smtClean="0"/>
              <a:t>leute</a:t>
            </a:r>
            <a:r>
              <a:rPr lang="de-DE" sz="1800" dirty="0" smtClean="0"/>
              <a:t> einteilen!</a:t>
            </a:r>
          </a:p>
          <a:p>
            <a:pPr marL="182563" indent="-182563"/>
            <a:r>
              <a:rPr lang="de-DE" sz="1800" dirty="0" smtClean="0"/>
              <a:t>Alle schalten LVS </a:t>
            </a:r>
            <a:r>
              <a:rPr lang="de-DE" sz="1800" dirty="0" err="1" smtClean="0"/>
              <a:t>geräte</a:t>
            </a:r>
            <a:r>
              <a:rPr lang="de-DE" sz="1800" dirty="0" smtClean="0"/>
              <a:t> aus!</a:t>
            </a:r>
          </a:p>
          <a:p>
            <a:pPr marL="182563" indent="-182563"/>
            <a:r>
              <a:rPr lang="de-DE" sz="1800" dirty="0" smtClean="0"/>
              <a:t>Wer, wie viele suchen?</a:t>
            </a:r>
          </a:p>
          <a:p>
            <a:pPr marL="182563" indent="-182563"/>
            <a:r>
              <a:rPr lang="de-DE" sz="1800" dirty="0" smtClean="0"/>
              <a:t>Wer unterstützt mit </a:t>
            </a:r>
            <a:r>
              <a:rPr lang="de-DE" sz="1800" dirty="0" err="1" smtClean="0"/>
              <a:t>sonde</a:t>
            </a:r>
            <a:r>
              <a:rPr lang="de-DE" sz="1800" dirty="0" smtClean="0"/>
              <a:t> &amp; schaufel?</a:t>
            </a:r>
          </a:p>
          <a:p>
            <a:pPr marL="182563" indent="-182563"/>
            <a:r>
              <a:rPr lang="de-DE" sz="1800" dirty="0" smtClean="0"/>
              <a:t>Wer führt den </a:t>
            </a:r>
            <a:r>
              <a:rPr lang="de-DE" sz="1800" dirty="0" err="1" smtClean="0"/>
              <a:t>notruf</a:t>
            </a:r>
            <a:r>
              <a:rPr lang="de-DE" sz="1800" dirty="0" smtClean="0"/>
              <a:t> aus </a:t>
            </a: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smtClean="0"/>
              <a:t>wo befindet sich die gruppe gerade??</a:t>
            </a:r>
          </a:p>
          <a:p>
            <a:pPr marL="182563" indent="-182563"/>
            <a:r>
              <a:rPr lang="de-DE" sz="1800" dirty="0" smtClean="0"/>
              <a:t>Keine </a:t>
            </a:r>
            <a:r>
              <a:rPr lang="de-DE" sz="1800" dirty="0" err="1" smtClean="0"/>
              <a:t>einwände</a:t>
            </a:r>
            <a:r>
              <a:rPr lang="de-DE" sz="1800" dirty="0" smtClean="0"/>
              <a:t>, keine </a:t>
            </a:r>
            <a:r>
              <a:rPr lang="de-DE" sz="1800" dirty="0" err="1" smtClean="0"/>
              <a:t>diskussion</a:t>
            </a:r>
            <a:r>
              <a:rPr lang="de-DE" sz="1800" dirty="0" smtClean="0"/>
              <a:t>!!!</a:t>
            </a:r>
            <a:br>
              <a:rPr lang="de-DE" sz="1800" dirty="0" smtClean="0"/>
            </a:br>
            <a:r>
              <a:rPr lang="de-DE" sz="1800" dirty="0" smtClean="0"/>
              <a:t>	Ausnahme bei GROBEN </a:t>
            </a:r>
            <a:r>
              <a:rPr lang="de-DE" sz="1800" dirty="0" err="1" smtClean="0"/>
              <a:t>fehlern</a:t>
            </a:r>
            <a:endParaRPr lang="de-DE" sz="1800" dirty="0" smtClean="0"/>
          </a:p>
          <a:p>
            <a:pPr marL="182563" indent="-182563"/>
            <a:endParaRPr lang="de-DE" sz="1800" dirty="0" smtClean="0"/>
          </a:p>
          <a:p>
            <a:pPr>
              <a:buNone/>
            </a:pPr>
            <a:r>
              <a:rPr lang="de-DE" sz="2000" dirty="0" smtClean="0"/>
              <a:t>Zeitaufteilung:</a:t>
            </a:r>
          </a:p>
          <a:p>
            <a:pPr>
              <a:buNone/>
            </a:pPr>
            <a:r>
              <a:rPr lang="de-DE" sz="2000" dirty="0" smtClean="0"/>
              <a:t>Signal- 	 10% 	(schnell!!)</a:t>
            </a:r>
          </a:p>
          <a:p>
            <a:pPr>
              <a:buNone/>
            </a:pPr>
            <a:r>
              <a:rPr lang="de-DE" sz="2000" dirty="0" smtClean="0"/>
              <a:t>Grob-	   20%  	(ab 10m gehen, </a:t>
            </a:r>
            <a:r>
              <a:rPr lang="de-DE" sz="2000" dirty="0" err="1" smtClean="0"/>
              <a:t>einflug</a:t>
            </a:r>
            <a:r>
              <a:rPr lang="de-DE" sz="2000" dirty="0" smtClean="0"/>
              <a:t> langsam 5-3m,</a:t>
            </a:r>
            <a:r>
              <a:rPr lang="de-DE" sz="2000" dirty="0" smtClean="0">
                <a:sym typeface="Wingdings" pitchFamily="2" charset="2"/>
              </a:rPr>
              <a:t> auf die knie</a:t>
            </a:r>
            <a:r>
              <a:rPr lang="de-DE" sz="2000" dirty="0" smtClean="0"/>
              <a:t> )</a:t>
            </a:r>
          </a:p>
          <a:p>
            <a:pPr>
              <a:buNone/>
            </a:pPr>
            <a:r>
              <a:rPr lang="de-DE" sz="2000" b="1" dirty="0" smtClean="0"/>
              <a:t>Feinsuche</a:t>
            </a:r>
            <a:r>
              <a:rPr lang="de-DE" sz="2000" dirty="0" smtClean="0"/>
              <a:t>   40% 	(LANGSAM!)</a:t>
            </a:r>
          </a:p>
          <a:p>
            <a:pPr>
              <a:buNone/>
            </a:pPr>
            <a:r>
              <a:rPr lang="de-DE" sz="2000" dirty="0" smtClean="0"/>
              <a:t>Punktortung 30%	(Fest! Systematisch= Muster einhalten!)</a:t>
            </a:r>
            <a:endParaRPr lang="de-DE" sz="2000" dirty="0"/>
          </a:p>
        </p:txBody>
      </p:sp>
      <p:sp>
        <p:nvSpPr>
          <p:cNvPr id="4" name="Rectangle 3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LVS &amp; </a:t>
            </a:r>
            <a:r>
              <a:rPr lang="de-DE" b="1" dirty="0" err="1" smtClean="0">
                <a:solidFill>
                  <a:schemeClr val="tx1"/>
                </a:solidFill>
              </a:rPr>
              <a:t>rettung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Themen in diesem </a:t>
            </a:r>
            <a:r>
              <a:rPr lang="de-DE" sz="3600" dirty="0" err="1" smtClean="0"/>
              <a:t>kurs</a:t>
            </a:r>
            <a:r>
              <a:rPr lang="de-DE" sz="3600" dirty="0" smtClean="0"/>
              <a:t>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LLB interpretieren</a:t>
            </a:r>
          </a:p>
          <a:p>
            <a:r>
              <a:rPr lang="de-DE" dirty="0" smtClean="0"/>
              <a:t>mit der </a:t>
            </a:r>
            <a:r>
              <a:rPr lang="de-DE" dirty="0" err="1" smtClean="0"/>
              <a:t>Snowcard</a:t>
            </a:r>
            <a:r>
              <a:rPr lang="de-DE" dirty="0" smtClean="0"/>
              <a:t> umgehen</a:t>
            </a:r>
          </a:p>
          <a:p>
            <a:r>
              <a:rPr lang="de-DE" dirty="0" smtClean="0"/>
              <a:t>die „</a:t>
            </a:r>
            <a:r>
              <a:rPr lang="de-DE" dirty="0" err="1" smtClean="0"/>
              <a:t>skitouren</a:t>
            </a:r>
            <a:r>
              <a:rPr lang="de-DE" dirty="0" smtClean="0"/>
              <a:t> </a:t>
            </a:r>
            <a:r>
              <a:rPr lang="de-DE" dirty="0" err="1" smtClean="0"/>
              <a:t>strategie</a:t>
            </a:r>
            <a:r>
              <a:rPr lang="de-DE" dirty="0" smtClean="0"/>
              <a:t>“ umsetzen</a:t>
            </a:r>
          </a:p>
          <a:p>
            <a:pPr lvl="1"/>
            <a:r>
              <a:rPr lang="de-DE" dirty="0" smtClean="0"/>
              <a:t>(Das Lawinen-</a:t>
            </a:r>
            <a:r>
              <a:rPr lang="de-DE" dirty="0" err="1" smtClean="0"/>
              <a:t>mantra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smtClean="0"/>
              <a:t>Skitouren planen und umsetzen</a:t>
            </a:r>
          </a:p>
          <a:p>
            <a:r>
              <a:rPr lang="de-DE" dirty="0" smtClean="0"/>
              <a:t>mit dem LVS gerät sicher umgehen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tern mit 5 Zacken 4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15" name="Picture 43"/>
          <p:cNvPicPr>
            <a:picLocks noChangeAspect="1" noChangeArrowheads="1"/>
          </p:cNvPicPr>
          <p:nvPr/>
        </p:nvPicPr>
        <p:blipFill>
          <a:blip r:embed="rId2" cstate="print">
            <a:lum bright="-8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038600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16" name="Picture 44"/>
          <p:cNvPicPr>
            <a:picLocks noChangeAspect="1" noChangeArrowheads="1"/>
          </p:cNvPicPr>
          <p:nvPr/>
        </p:nvPicPr>
        <p:blipFill>
          <a:blip r:embed="rId3" cstate="print">
            <a:lum bright="-8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67150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5"/>
          <p:cNvSpPr>
            <a:spLocks noChangeArrowheads="1"/>
          </p:cNvSpPr>
          <p:nvPr/>
        </p:nvSpPr>
        <p:spPr bwMode="auto">
          <a:xfrm>
            <a:off x="685800" y="333375"/>
            <a:ext cx="8101013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Signalsuche</a:t>
            </a:r>
          </a:p>
          <a:p>
            <a:pPr algn="ctr">
              <a:spcBef>
                <a:spcPct val="20000"/>
              </a:spcBef>
            </a:pPr>
            <a:r>
              <a:rPr lang="de-DE" altLang="de-DE" b="1" dirty="0">
                <a:solidFill>
                  <a:srgbClr val="FFFFCC"/>
                </a:solidFill>
                <a:latin typeface="Tahoma" charset="0"/>
              </a:rPr>
              <a:t> </a:t>
            </a:r>
            <a:r>
              <a:rPr lang="de-DE" altLang="de-DE" sz="2000" dirty="0">
                <a:latin typeface="Tahoma" charset="0"/>
              </a:rPr>
              <a:t>Weg bis zum Erstempfang / Suche „Auge/Ohr</a:t>
            </a:r>
            <a:r>
              <a:rPr lang="ja-JP" altLang="de-DE" dirty="0">
                <a:latin typeface="Tahoma" charset="0"/>
              </a:rPr>
              <a:t>“</a:t>
            </a:r>
            <a:endParaRPr lang="de-DE" altLang="de-DE" dirty="0">
              <a:latin typeface="Tahoma" charset="0"/>
            </a:endParaRPr>
          </a:p>
        </p:txBody>
      </p: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381000" y="1676400"/>
            <a:ext cx="381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b="1" dirty="0">
                <a:latin typeface="Tahoma" charset="0"/>
              </a:rPr>
              <a:t>Signalsuche 1-Helfer</a:t>
            </a:r>
          </a:p>
          <a:p>
            <a:pPr algn="ctr">
              <a:spcBef>
                <a:spcPct val="20000"/>
              </a:spcBef>
            </a:pPr>
            <a:r>
              <a:rPr lang="de-DE" altLang="de-DE" sz="2000" b="1" dirty="0">
                <a:latin typeface="Tahoma" charset="0"/>
              </a:rPr>
              <a:t>-&gt; </a:t>
            </a:r>
            <a:r>
              <a:rPr lang="de-DE" altLang="de-DE" sz="2000" b="1" dirty="0" err="1">
                <a:latin typeface="Tahoma" charset="0"/>
              </a:rPr>
              <a:t>Suchweg</a:t>
            </a:r>
            <a:r>
              <a:rPr lang="de-DE" altLang="de-DE" sz="2000" b="1" dirty="0">
                <a:latin typeface="Tahoma" charset="0"/>
              </a:rPr>
              <a:t> in </a:t>
            </a:r>
            <a:r>
              <a:rPr lang="de-DE" altLang="de-DE" sz="2000" b="1" dirty="0" err="1">
                <a:latin typeface="Tahoma" charset="0"/>
              </a:rPr>
              <a:t>Meandern</a:t>
            </a:r>
            <a:endParaRPr lang="de-DE" altLang="de-DE" sz="2000" b="1" dirty="0">
              <a:latin typeface="Tahoma" charset="0"/>
            </a:endParaRPr>
          </a:p>
          <a:p>
            <a:pPr algn="ctr">
              <a:spcBef>
                <a:spcPct val="20000"/>
              </a:spcBef>
              <a:buFontTx/>
              <a:buChar char="•"/>
            </a:pPr>
            <a:endParaRPr lang="de-DE" altLang="de-DE" b="1" dirty="0">
              <a:latin typeface="Tahoma" charset="0"/>
            </a:endParaRPr>
          </a:p>
        </p:txBody>
      </p:sp>
      <p:sp>
        <p:nvSpPr>
          <p:cNvPr id="79919" name="Rectangle 47"/>
          <p:cNvSpPr>
            <a:spLocks noChangeArrowheads="1"/>
          </p:cNvSpPr>
          <p:nvPr/>
        </p:nvSpPr>
        <p:spPr bwMode="auto">
          <a:xfrm>
            <a:off x="4953000" y="1676400"/>
            <a:ext cx="358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b="1" dirty="0">
                <a:latin typeface="Tahoma" charset="0"/>
              </a:rPr>
              <a:t>Signalsuche x-Helfer</a:t>
            </a:r>
          </a:p>
          <a:p>
            <a:pPr algn="ctr">
              <a:spcBef>
                <a:spcPct val="20000"/>
              </a:spcBef>
            </a:pPr>
            <a:r>
              <a:rPr lang="de-DE" altLang="de-DE" sz="2000" b="1" dirty="0">
                <a:latin typeface="Tahoma" charset="0"/>
              </a:rPr>
              <a:t>-&gt; </a:t>
            </a:r>
            <a:r>
              <a:rPr lang="de-DE" altLang="de-DE" sz="2000" b="1" dirty="0" err="1">
                <a:latin typeface="Tahoma" charset="0"/>
              </a:rPr>
              <a:t>Suchweg</a:t>
            </a:r>
            <a:r>
              <a:rPr lang="de-DE" altLang="de-DE" sz="2000" b="1" dirty="0">
                <a:latin typeface="Tahoma" charset="0"/>
              </a:rPr>
              <a:t> geradlinig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lang="de-DE" altLang="de-DE" sz="2000" b="1" dirty="0">
              <a:latin typeface="Tahoma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1143000" y="2743200"/>
            <a:ext cx="228600" cy="9906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1041400" y="3219450"/>
            <a:ext cx="63500" cy="3000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914400" y="3519488"/>
            <a:ext cx="127000" cy="214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041400" y="3519488"/>
            <a:ext cx="0" cy="214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104900" y="3262313"/>
            <a:ext cx="190500" cy="214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reihandform 12"/>
          <p:cNvSpPr/>
          <p:nvPr/>
        </p:nvSpPr>
        <p:spPr>
          <a:xfrm>
            <a:off x="959567" y="3264456"/>
            <a:ext cx="272333" cy="168926"/>
          </a:xfrm>
          <a:custGeom>
            <a:avLst/>
            <a:gdLst>
              <a:gd name="connsiteX0" fmla="*/ 143920 w 326800"/>
              <a:gd name="connsiteY0" fmla="*/ 0 h 300312"/>
              <a:gd name="connsiteX1" fmla="*/ 98200 w 326800"/>
              <a:gd name="connsiteY1" fmla="*/ 22860 h 300312"/>
              <a:gd name="connsiteX2" fmla="*/ 75340 w 326800"/>
              <a:gd name="connsiteY2" fmla="*/ 102870 h 300312"/>
              <a:gd name="connsiteX3" fmla="*/ 41050 w 326800"/>
              <a:gd name="connsiteY3" fmla="*/ 125730 h 300312"/>
              <a:gd name="connsiteX4" fmla="*/ 6760 w 326800"/>
              <a:gd name="connsiteY4" fmla="*/ 194310 h 300312"/>
              <a:gd name="connsiteX5" fmla="*/ 41050 w 326800"/>
              <a:gd name="connsiteY5" fmla="*/ 205740 h 300312"/>
              <a:gd name="connsiteX6" fmla="*/ 86770 w 326800"/>
              <a:gd name="connsiteY6" fmla="*/ 228600 h 300312"/>
              <a:gd name="connsiteX7" fmla="*/ 143920 w 326800"/>
              <a:gd name="connsiteY7" fmla="*/ 251460 h 300312"/>
              <a:gd name="connsiteX8" fmla="*/ 201070 w 326800"/>
              <a:gd name="connsiteY8" fmla="*/ 285750 h 300312"/>
              <a:gd name="connsiteX9" fmla="*/ 326800 w 326800"/>
              <a:gd name="connsiteY9" fmla="*/ 297180 h 30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00" h="300312">
                <a:moveTo>
                  <a:pt x="143920" y="0"/>
                </a:moveTo>
                <a:cubicBezTo>
                  <a:pt x="128680" y="7620"/>
                  <a:pt x="110248" y="10812"/>
                  <a:pt x="98200" y="22860"/>
                </a:cubicBezTo>
                <a:cubicBezTo>
                  <a:pt x="92355" y="28705"/>
                  <a:pt x="75933" y="101980"/>
                  <a:pt x="75340" y="102870"/>
                </a:cubicBezTo>
                <a:cubicBezTo>
                  <a:pt x="67720" y="114300"/>
                  <a:pt x="52480" y="118110"/>
                  <a:pt x="41050" y="125730"/>
                </a:cubicBezTo>
                <a:cubicBezTo>
                  <a:pt x="37200" y="131505"/>
                  <a:pt x="0" y="180789"/>
                  <a:pt x="6760" y="194310"/>
                </a:cubicBezTo>
                <a:cubicBezTo>
                  <a:pt x="12148" y="205086"/>
                  <a:pt x="29976" y="200994"/>
                  <a:pt x="41050" y="205740"/>
                </a:cubicBezTo>
                <a:cubicBezTo>
                  <a:pt x="56711" y="212452"/>
                  <a:pt x="71200" y="221680"/>
                  <a:pt x="86770" y="228600"/>
                </a:cubicBezTo>
                <a:cubicBezTo>
                  <a:pt x="105519" y="236933"/>
                  <a:pt x="125569" y="242284"/>
                  <a:pt x="143920" y="251460"/>
                </a:cubicBezTo>
                <a:cubicBezTo>
                  <a:pt x="163791" y="261395"/>
                  <a:pt x="180192" y="278158"/>
                  <a:pt x="201070" y="285750"/>
                </a:cubicBezTo>
                <a:cubicBezTo>
                  <a:pt x="241115" y="300312"/>
                  <a:pt x="285376" y="297180"/>
                  <a:pt x="326800" y="29718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1066800" y="3048000"/>
            <a:ext cx="127000" cy="17145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 rot="21139843">
            <a:off x="1018631" y="3214860"/>
            <a:ext cx="245976" cy="436566"/>
            <a:chOff x="439824" y="457200"/>
            <a:chExt cx="245976" cy="436566"/>
          </a:xfrm>
        </p:grpSpPr>
        <p:cxnSp>
          <p:nvCxnSpPr>
            <p:cNvPr id="23" name="Gerade Verbindung 22"/>
            <p:cNvCxnSpPr/>
            <p:nvPr/>
          </p:nvCxnSpPr>
          <p:spPr>
            <a:xfrm flipH="1">
              <a:off x="533400" y="457200"/>
              <a:ext cx="152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bgerundetes Rechteck 23"/>
            <p:cNvSpPr/>
            <p:nvPr/>
          </p:nvSpPr>
          <p:spPr>
            <a:xfrm rot="1492215">
              <a:off x="439824" y="745164"/>
              <a:ext cx="130894" cy="14860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8" grpId="0" autoUpdateAnimBg="0"/>
      <p:bldP spid="799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84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609600"/>
            <a:ext cx="4953000" cy="1477328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Suche organisieren</a:t>
            </a:r>
          </a:p>
          <a:p>
            <a:r>
              <a:rPr lang="de-DE" b="1" dirty="0" smtClean="0"/>
              <a:t>Suchen</a:t>
            </a:r>
          </a:p>
          <a:p>
            <a:r>
              <a:rPr lang="de-DE" b="1" dirty="0" smtClean="0"/>
              <a:t>Ausgraben</a:t>
            </a:r>
          </a:p>
          <a:p>
            <a:r>
              <a:rPr lang="de-DE" b="1" dirty="0" smtClean="0"/>
              <a:t>Erstversorgung (</a:t>
            </a:r>
            <a:r>
              <a:rPr lang="de-DE" b="1" dirty="0" err="1" smtClean="0"/>
              <a:t>atmung</a:t>
            </a:r>
            <a:r>
              <a:rPr lang="de-DE" b="1" dirty="0" smtClean="0"/>
              <a:t>, </a:t>
            </a:r>
            <a:r>
              <a:rPr lang="de-DE" b="1" dirty="0" err="1" smtClean="0"/>
              <a:t>kreislauf</a:t>
            </a:r>
            <a:r>
              <a:rPr lang="de-DE" b="1" dirty="0" smtClean="0"/>
              <a:t>, </a:t>
            </a:r>
            <a:r>
              <a:rPr lang="de-DE" b="1" dirty="0" err="1" smtClean="0"/>
              <a:t>unterkühlung</a:t>
            </a:r>
            <a:r>
              <a:rPr lang="de-DE" b="1" dirty="0" smtClean="0"/>
              <a:t>, … in der „</a:t>
            </a:r>
            <a:r>
              <a:rPr lang="de-DE" b="1" dirty="0" err="1" smtClean="0"/>
              <a:t>grube</a:t>
            </a:r>
            <a:r>
              <a:rPr lang="de-DE" b="1" dirty="0" smtClean="0"/>
              <a:t>“ lagern)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LVS &amp; </a:t>
            </a:r>
            <a:r>
              <a:rPr lang="de-DE" b="1" dirty="0" err="1" smtClean="0">
                <a:solidFill>
                  <a:schemeClr val="tx1"/>
                </a:solidFill>
              </a:rPr>
              <a:t>rettung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3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Sondieren systematisc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658" r="-57658"/>
          <a:stretch>
            <a:fillRect/>
          </a:stretch>
        </p:blipFill>
        <p:spPr bwMode="auto">
          <a:xfrm>
            <a:off x="-1676400" y="1169987"/>
            <a:ext cx="9251950" cy="56880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395536" y="3024740"/>
            <a:ext cx="8497069" cy="6081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de-DE" altLang="de-DE" sz="1800" b="1" dirty="0">
                <a:latin typeface="Tahoma" charset="0"/>
              </a:rPr>
              <a:t>Abweichungen bei der Feinsuche mit dem LVS-Gerät werden durch das systematische Sondieren ausgeglichen</a:t>
            </a:r>
          </a:p>
          <a:p>
            <a:pPr algn="ctr"/>
            <a:endParaRPr lang="de-DE" altLang="de-DE" sz="1800" b="1" dirty="0">
              <a:latin typeface="Tahoma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8047728" y="4076699"/>
            <a:ext cx="213024" cy="1533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8260752" y="5610224"/>
            <a:ext cx="426048" cy="1095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8260752" y="5610224"/>
            <a:ext cx="0" cy="1095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7408657" y="4295776"/>
            <a:ext cx="639072" cy="1095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reihandform 9"/>
          <p:cNvSpPr/>
          <p:nvPr/>
        </p:nvSpPr>
        <p:spPr>
          <a:xfrm flipH="1">
            <a:off x="7621681" y="4306729"/>
            <a:ext cx="913597" cy="863398"/>
          </a:xfrm>
          <a:custGeom>
            <a:avLst/>
            <a:gdLst>
              <a:gd name="connsiteX0" fmla="*/ 143920 w 326800"/>
              <a:gd name="connsiteY0" fmla="*/ 0 h 300312"/>
              <a:gd name="connsiteX1" fmla="*/ 98200 w 326800"/>
              <a:gd name="connsiteY1" fmla="*/ 22860 h 300312"/>
              <a:gd name="connsiteX2" fmla="*/ 75340 w 326800"/>
              <a:gd name="connsiteY2" fmla="*/ 102870 h 300312"/>
              <a:gd name="connsiteX3" fmla="*/ 41050 w 326800"/>
              <a:gd name="connsiteY3" fmla="*/ 125730 h 300312"/>
              <a:gd name="connsiteX4" fmla="*/ 6760 w 326800"/>
              <a:gd name="connsiteY4" fmla="*/ 194310 h 300312"/>
              <a:gd name="connsiteX5" fmla="*/ 41050 w 326800"/>
              <a:gd name="connsiteY5" fmla="*/ 205740 h 300312"/>
              <a:gd name="connsiteX6" fmla="*/ 86770 w 326800"/>
              <a:gd name="connsiteY6" fmla="*/ 228600 h 300312"/>
              <a:gd name="connsiteX7" fmla="*/ 143920 w 326800"/>
              <a:gd name="connsiteY7" fmla="*/ 251460 h 300312"/>
              <a:gd name="connsiteX8" fmla="*/ 201070 w 326800"/>
              <a:gd name="connsiteY8" fmla="*/ 285750 h 300312"/>
              <a:gd name="connsiteX9" fmla="*/ 326800 w 326800"/>
              <a:gd name="connsiteY9" fmla="*/ 297180 h 30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00" h="300312">
                <a:moveTo>
                  <a:pt x="143920" y="0"/>
                </a:moveTo>
                <a:cubicBezTo>
                  <a:pt x="128680" y="7620"/>
                  <a:pt x="110248" y="10812"/>
                  <a:pt x="98200" y="22860"/>
                </a:cubicBezTo>
                <a:cubicBezTo>
                  <a:pt x="92355" y="28705"/>
                  <a:pt x="75933" y="101980"/>
                  <a:pt x="75340" y="102870"/>
                </a:cubicBezTo>
                <a:cubicBezTo>
                  <a:pt x="67720" y="114300"/>
                  <a:pt x="52480" y="118110"/>
                  <a:pt x="41050" y="125730"/>
                </a:cubicBezTo>
                <a:cubicBezTo>
                  <a:pt x="37200" y="131505"/>
                  <a:pt x="0" y="180789"/>
                  <a:pt x="6760" y="194310"/>
                </a:cubicBezTo>
                <a:cubicBezTo>
                  <a:pt x="12148" y="205086"/>
                  <a:pt x="29976" y="200994"/>
                  <a:pt x="41050" y="205740"/>
                </a:cubicBezTo>
                <a:cubicBezTo>
                  <a:pt x="56711" y="212452"/>
                  <a:pt x="71200" y="221680"/>
                  <a:pt x="86770" y="228600"/>
                </a:cubicBezTo>
                <a:cubicBezTo>
                  <a:pt x="105519" y="236933"/>
                  <a:pt x="125569" y="242284"/>
                  <a:pt x="143920" y="251460"/>
                </a:cubicBezTo>
                <a:cubicBezTo>
                  <a:pt x="163791" y="261395"/>
                  <a:pt x="180192" y="278158"/>
                  <a:pt x="201070" y="285750"/>
                </a:cubicBezTo>
                <a:cubicBezTo>
                  <a:pt x="241115" y="300312"/>
                  <a:pt x="285376" y="297180"/>
                  <a:pt x="326800" y="29718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 flipH="1">
            <a:off x="7749495" y="3200400"/>
            <a:ext cx="426048" cy="87629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 rot="4920302">
            <a:off x="6857131" y="5050044"/>
            <a:ext cx="778932" cy="1022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 rot="3428087" flipH="1">
            <a:off x="6289064" y="5938018"/>
            <a:ext cx="669013" cy="498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298" name="Titel 4"/>
          <p:cNvSpPr>
            <a:spLocks noGrp="1"/>
          </p:cNvSpPr>
          <p:nvPr>
            <p:ph type="title"/>
          </p:nvPr>
        </p:nvSpPr>
        <p:spPr>
          <a:xfrm>
            <a:off x="755650" y="540000"/>
            <a:ext cx="6478588" cy="649288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>
                <a:solidFill>
                  <a:srgbClr val="000090"/>
                </a:solidFill>
              </a:rPr>
              <a:t>Bezugspunkt und nach System sondieren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79" b="12379"/>
          <a:stretch>
            <a:fillRect/>
          </a:stretch>
        </p:blipFill>
        <p:spPr bwMode="auto">
          <a:xfrm>
            <a:off x="179388" y="1125538"/>
            <a:ext cx="8785225" cy="5000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8064" y="3212976"/>
            <a:ext cx="3810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de-DE" altLang="de-DE" sz="1800" b="1" dirty="0">
                <a:latin typeface="Tahoma" charset="0"/>
              </a:rPr>
              <a:t>Sondieren muss geübt werden</a:t>
            </a:r>
          </a:p>
        </p:txBody>
      </p:sp>
      <p:sp>
        <p:nvSpPr>
          <p:cNvPr id="56322" name="Titel 4"/>
          <p:cNvSpPr>
            <a:spLocks noGrp="1"/>
          </p:cNvSpPr>
          <p:nvPr>
            <p:ph type="title"/>
          </p:nvPr>
        </p:nvSpPr>
        <p:spPr>
          <a:xfrm>
            <a:off x="683568" y="404813"/>
            <a:ext cx="7056710" cy="647700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>
                <a:solidFill>
                  <a:srgbClr val="000090"/>
                </a:solidFill>
              </a:rPr>
              <a:t>Sondieren 90°zur Schneeoberfläche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LVS: Ausgraben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182563" indent="-182563"/>
            <a:r>
              <a:rPr lang="de-DE" sz="1800" dirty="0" smtClean="0"/>
              <a:t>Ausgraben anfangen beim sondieren – abstand halten!!</a:t>
            </a:r>
          </a:p>
          <a:p>
            <a:pPr marL="182563" indent="-182563"/>
            <a:r>
              <a:rPr lang="de-DE" sz="1800" dirty="0" smtClean="0"/>
              <a:t>Sonde bleibt stecken! Bezugspunkt</a:t>
            </a:r>
          </a:p>
          <a:p>
            <a:pPr marL="182563" indent="-182563"/>
            <a:r>
              <a:rPr lang="de-DE" sz="1800" dirty="0" smtClean="0"/>
              <a:t>Beim schaufeln: </a:t>
            </a:r>
            <a:r>
              <a:rPr lang="de-DE" sz="1800" u="sng" dirty="0" smtClean="0"/>
              <a:t>Abstand</a:t>
            </a:r>
            <a:r>
              <a:rPr lang="de-DE" sz="1800" dirty="0" smtClean="0"/>
              <a:t> zur </a:t>
            </a:r>
            <a:r>
              <a:rPr lang="de-DE" sz="1800" dirty="0" err="1" smtClean="0"/>
              <a:t>sonde</a:t>
            </a:r>
            <a:r>
              <a:rPr lang="de-DE" sz="1800" dirty="0" smtClean="0"/>
              <a:t> = </a:t>
            </a:r>
            <a:r>
              <a:rPr lang="de-DE" sz="1800" b="1" dirty="0" smtClean="0"/>
              <a:t>verschüttungs</a:t>
            </a:r>
            <a:r>
              <a:rPr lang="de-DE" sz="1800" b="1" u="sng" dirty="0" smtClean="0"/>
              <a:t>tiefe</a:t>
            </a:r>
          </a:p>
          <a:p>
            <a:pPr marL="182563" indent="-182563"/>
            <a:r>
              <a:rPr lang="de-DE" sz="1800" dirty="0" smtClean="0"/>
              <a:t>Dreiergruppe: </a:t>
            </a:r>
            <a:r>
              <a:rPr lang="de-DE" sz="1800" dirty="0" err="1" smtClean="0"/>
              <a:t>reissverschluss-system</a:t>
            </a:r>
            <a:endParaRPr lang="de-DE" sz="1800" dirty="0" smtClean="0"/>
          </a:p>
          <a:p>
            <a:pPr marL="182563" indent="-182563"/>
            <a:r>
              <a:rPr lang="de-DE" sz="1800" dirty="0" smtClean="0"/>
              <a:t>Nach 3-5 </a:t>
            </a:r>
            <a:r>
              <a:rPr lang="de-DE" sz="1800" dirty="0" err="1" smtClean="0"/>
              <a:t>minuten</a:t>
            </a:r>
            <a:r>
              <a:rPr lang="de-DE" sz="1800" dirty="0" smtClean="0"/>
              <a:t> abwechseln: 3er geht nach vorne</a:t>
            </a:r>
          </a:p>
          <a:p>
            <a:pPr marL="182563" indent="-182563"/>
            <a:r>
              <a:rPr lang="de-DE" sz="1800" dirty="0" smtClean="0"/>
              <a:t>Sofort zum kopf hinarbeiten!</a:t>
            </a:r>
          </a:p>
          <a:p>
            <a:pPr marL="182563" indent="-182563"/>
            <a:r>
              <a:rPr lang="de-DE" sz="1800" dirty="0" smtClean="0"/>
              <a:t>SCHNELL!!!!!</a:t>
            </a:r>
          </a:p>
          <a:p>
            <a:pPr marL="182563" indent="-182563"/>
            <a:r>
              <a:rPr lang="de-DE" sz="1800" dirty="0" smtClean="0"/>
              <a:t>Im „graben“ liegen lassen – </a:t>
            </a:r>
            <a:br>
              <a:rPr lang="de-DE" sz="1800" dirty="0" smtClean="0"/>
            </a:br>
            <a:r>
              <a:rPr lang="de-DE" sz="1800" dirty="0" smtClean="0"/>
              <a:t>windgeschützt</a:t>
            </a:r>
          </a:p>
          <a:p>
            <a:pPr marL="182563" indent="-182563"/>
            <a:r>
              <a:rPr lang="de-DE" sz="1800" dirty="0" smtClean="0"/>
              <a:t>Erste </a:t>
            </a:r>
            <a:r>
              <a:rPr lang="de-DE" sz="1800" dirty="0" err="1" smtClean="0"/>
              <a:t>hilfe</a:t>
            </a:r>
            <a:r>
              <a:rPr lang="de-DE" sz="1800" dirty="0" smtClean="0"/>
              <a:t>! Atmung?</a:t>
            </a:r>
          </a:p>
          <a:p>
            <a:pPr marL="182563" indent="-182563"/>
            <a:r>
              <a:rPr lang="de-DE" sz="1800" dirty="0" smtClean="0"/>
              <a:t>Wärmen! </a:t>
            </a:r>
            <a:br>
              <a:rPr lang="de-DE" sz="1800" dirty="0" smtClean="0"/>
            </a:br>
            <a:r>
              <a:rPr lang="de-DE" sz="1800" dirty="0" smtClean="0"/>
              <a:t>Mütze, </a:t>
            </a:r>
            <a:r>
              <a:rPr lang="de-DE" sz="1800" dirty="0" err="1" smtClean="0"/>
              <a:t>Biwacksack</a:t>
            </a:r>
            <a:r>
              <a:rPr lang="de-DE" sz="1800" dirty="0" smtClean="0"/>
              <a:t>, </a:t>
            </a:r>
            <a:r>
              <a:rPr lang="de-DE" sz="1800" dirty="0" err="1" smtClean="0"/>
              <a:t>tee</a:t>
            </a:r>
            <a:r>
              <a:rPr lang="de-DE" sz="1800" dirty="0" smtClean="0"/>
              <a:t> geben</a:t>
            </a:r>
          </a:p>
          <a:p>
            <a:pPr marL="182563" indent="-182563"/>
            <a:endParaRPr lang="de-DE" sz="1800" dirty="0" smtClean="0"/>
          </a:p>
          <a:p>
            <a:pPr marL="182563" indent="-182563"/>
            <a:endParaRPr lang="de-DE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LVS &amp; </a:t>
            </a:r>
            <a:r>
              <a:rPr lang="de-DE" b="1" dirty="0" err="1" smtClean="0">
                <a:solidFill>
                  <a:schemeClr val="tx1"/>
                </a:solidFill>
              </a:rPr>
              <a:t>rettung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800600" y="2819400"/>
            <a:ext cx="228600" cy="1066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267200" y="3581400"/>
            <a:ext cx="457200" cy="914400"/>
            <a:chOff x="1143000" y="3352800"/>
            <a:chExt cx="457200" cy="1219200"/>
          </a:xfrm>
        </p:grpSpPr>
        <p:cxnSp>
          <p:nvCxnSpPr>
            <p:cNvPr id="9" name="Gerade Verbindung 8"/>
            <p:cNvCxnSpPr/>
            <p:nvPr/>
          </p:nvCxnSpPr>
          <p:spPr>
            <a:xfrm flipH="1">
              <a:off x="1295400" y="3657600"/>
              <a:ext cx="762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H="1">
              <a:off x="1143000" y="4191000"/>
              <a:ext cx="1524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295400" y="41910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71600" y="3733800"/>
              <a:ext cx="2286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ihandform 20"/>
            <p:cNvSpPr/>
            <p:nvPr/>
          </p:nvSpPr>
          <p:spPr>
            <a:xfrm>
              <a:off x="1197200" y="3737610"/>
              <a:ext cx="326800" cy="300312"/>
            </a:xfrm>
            <a:custGeom>
              <a:avLst/>
              <a:gdLst>
                <a:gd name="connsiteX0" fmla="*/ 143920 w 326800"/>
                <a:gd name="connsiteY0" fmla="*/ 0 h 300312"/>
                <a:gd name="connsiteX1" fmla="*/ 98200 w 326800"/>
                <a:gd name="connsiteY1" fmla="*/ 22860 h 300312"/>
                <a:gd name="connsiteX2" fmla="*/ 75340 w 326800"/>
                <a:gd name="connsiteY2" fmla="*/ 102870 h 300312"/>
                <a:gd name="connsiteX3" fmla="*/ 41050 w 326800"/>
                <a:gd name="connsiteY3" fmla="*/ 125730 h 300312"/>
                <a:gd name="connsiteX4" fmla="*/ 6760 w 326800"/>
                <a:gd name="connsiteY4" fmla="*/ 194310 h 300312"/>
                <a:gd name="connsiteX5" fmla="*/ 41050 w 326800"/>
                <a:gd name="connsiteY5" fmla="*/ 205740 h 300312"/>
                <a:gd name="connsiteX6" fmla="*/ 86770 w 326800"/>
                <a:gd name="connsiteY6" fmla="*/ 228600 h 300312"/>
                <a:gd name="connsiteX7" fmla="*/ 143920 w 326800"/>
                <a:gd name="connsiteY7" fmla="*/ 251460 h 300312"/>
                <a:gd name="connsiteX8" fmla="*/ 201070 w 326800"/>
                <a:gd name="connsiteY8" fmla="*/ 285750 h 300312"/>
                <a:gd name="connsiteX9" fmla="*/ 326800 w 326800"/>
                <a:gd name="connsiteY9" fmla="*/ 297180 h 30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800" h="300312">
                  <a:moveTo>
                    <a:pt x="143920" y="0"/>
                  </a:moveTo>
                  <a:cubicBezTo>
                    <a:pt x="128680" y="7620"/>
                    <a:pt x="110248" y="10812"/>
                    <a:pt x="98200" y="22860"/>
                  </a:cubicBezTo>
                  <a:cubicBezTo>
                    <a:pt x="92355" y="28705"/>
                    <a:pt x="75933" y="101980"/>
                    <a:pt x="75340" y="102870"/>
                  </a:cubicBezTo>
                  <a:cubicBezTo>
                    <a:pt x="67720" y="114300"/>
                    <a:pt x="52480" y="118110"/>
                    <a:pt x="41050" y="125730"/>
                  </a:cubicBezTo>
                  <a:cubicBezTo>
                    <a:pt x="37200" y="131505"/>
                    <a:pt x="0" y="180789"/>
                    <a:pt x="6760" y="194310"/>
                  </a:cubicBezTo>
                  <a:cubicBezTo>
                    <a:pt x="12148" y="205086"/>
                    <a:pt x="29976" y="200994"/>
                    <a:pt x="41050" y="205740"/>
                  </a:cubicBezTo>
                  <a:cubicBezTo>
                    <a:pt x="56711" y="212452"/>
                    <a:pt x="71200" y="221680"/>
                    <a:pt x="86770" y="228600"/>
                  </a:cubicBezTo>
                  <a:cubicBezTo>
                    <a:pt x="105519" y="236933"/>
                    <a:pt x="125569" y="242284"/>
                    <a:pt x="143920" y="251460"/>
                  </a:cubicBezTo>
                  <a:cubicBezTo>
                    <a:pt x="163791" y="261395"/>
                    <a:pt x="180192" y="278158"/>
                    <a:pt x="201070" y="285750"/>
                  </a:cubicBezTo>
                  <a:cubicBezTo>
                    <a:pt x="241115" y="300312"/>
                    <a:pt x="285376" y="297180"/>
                    <a:pt x="326800" y="2971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371600" y="3352800"/>
              <a:ext cx="1524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4114800" y="5105400"/>
            <a:ext cx="457200" cy="914400"/>
            <a:chOff x="1143000" y="3352800"/>
            <a:chExt cx="457200" cy="1219200"/>
          </a:xfrm>
        </p:grpSpPr>
        <p:cxnSp>
          <p:nvCxnSpPr>
            <p:cNvPr id="26" name="Gerade Verbindung 25"/>
            <p:cNvCxnSpPr/>
            <p:nvPr/>
          </p:nvCxnSpPr>
          <p:spPr>
            <a:xfrm flipH="1">
              <a:off x="1295400" y="3657600"/>
              <a:ext cx="762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flipH="1">
              <a:off x="1143000" y="4191000"/>
              <a:ext cx="1524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1295400" y="41910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371600" y="3733800"/>
              <a:ext cx="2286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ihandform 29"/>
            <p:cNvSpPr/>
            <p:nvPr/>
          </p:nvSpPr>
          <p:spPr>
            <a:xfrm>
              <a:off x="1197200" y="3737610"/>
              <a:ext cx="326800" cy="300312"/>
            </a:xfrm>
            <a:custGeom>
              <a:avLst/>
              <a:gdLst>
                <a:gd name="connsiteX0" fmla="*/ 143920 w 326800"/>
                <a:gd name="connsiteY0" fmla="*/ 0 h 300312"/>
                <a:gd name="connsiteX1" fmla="*/ 98200 w 326800"/>
                <a:gd name="connsiteY1" fmla="*/ 22860 h 300312"/>
                <a:gd name="connsiteX2" fmla="*/ 75340 w 326800"/>
                <a:gd name="connsiteY2" fmla="*/ 102870 h 300312"/>
                <a:gd name="connsiteX3" fmla="*/ 41050 w 326800"/>
                <a:gd name="connsiteY3" fmla="*/ 125730 h 300312"/>
                <a:gd name="connsiteX4" fmla="*/ 6760 w 326800"/>
                <a:gd name="connsiteY4" fmla="*/ 194310 h 300312"/>
                <a:gd name="connsiteX5" fmla="*/ 41050 w 326800"/>
                <a:gd name="connsiteY5" fmla="*/ 205740 h 300312"/>
                <a:gd name="connsiteX6" fmla="*/ 86770 w 326800"/>
                <a:gd name="connsiteY6" fmla="*/ 228600 h 300312"/>
                <a:gd name="connsiteX7" fmla="*/ 143920 w 326800"/>
                <a:gd name="connsiteY7" fmla="*/ 251460 h 300312"/>
                <a:gd name="connsiteX8" fmla="*/ 201070 w 326800"/>
                <a:gd name="connsiteY8" fmla="*/ 285750 h 300312"/>
                <a:gd name="connsiteX9" fmla="*/ 326800 w 326800"/>
                <a:gd name="connsiteY9" fmla="*/ 297180 h 30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800" h="300312">
                  <a:moveTo>
                    <a:pt x="143920" y="0"/>
                  </a:moveTo>
                  <a:cubicBezTo>
                    <a:pt x="128680" y="7620"/>
                    <a:pt x="110248" y="10812"/>
                    <a:pt x="98200" y="22860"/>
                  </a:cubicBezTo>
                  <a:cubicBezTo>
                    <a:pt x="92355" y="28705"/>
                    <a:pt x="75933" y="101980"/>
                    <a:pt x="75340" y="102870"/>
                  </a:cubicBezTo>
                  <a:cubicBezTo>
                    <a:pt x="67720" y="114300"/>
                    <a:pt x="52480" y="118110"/>
                    <a:pt x="41050" y="125730"/>
                  </a:cubicBezTo>
                  <a:cubicBezTo>
                    <a:pt x="37200" y="131505"/>
                    <a:pt x="0" y="180789"/>
                    <a:pt x="6760" y="194310"/>
                  </a:cubicBezTo>
                  <a:cubicBezTo>
                    <a:pt x="12148" y="205086"/>
                    <a:pt x="29976" y="200994"/>
                    <a:pt x="41050" y="205740"/>
                  </a:cubicBezTo>
                  <a:cubicBezTo>
                    <a:pt x="56711" y="212452"/>
                    <a:pt x="71200" y="221680"/>
                    <a:pt x="86770" y="228600"/>
                  </a:cubicBezTo>
                  <a:cubicBezTo>
                    <a:pt x="105519" y="236933"/>
                    <a:pt x="125569" y="242284"/>
                    <a:pt x="143920" y="251460"/>
                  </a:cubicBezTo>
                  <a:cubicBezTo>
                    <a:pt x="163791" y="261395"/>
                    <a:pt x="180192" y="278158"/>
                    <a:pt x="201070" y="285750"/>
                  </a:cubicBezTo>
                  <a:cubicBezTo>
                    <a:pt x="241115" y="300312"/>
                    <a:pt x="285376" y="297180"/>
                    <a:pt x="326800" y="2971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371600" y="3352800"/>
              <a:ext cx="1524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/>
          <p:cNvGrpSpPr/>
          <p:nvPr/>
        </p:nvGrpSpPr>
        <p:grpSpPr>
          <a:xfrm flipH="1">
            <a:off x="4800600" y="4343400"/>
            <a:ext cx="381000" cy="914400"/>
            <a:chOff x="1143000" y="3352800"/>
            <a:chExt cx="457200" cy="1219200"/>
          </a:xfrm>
        </p:grpSpPr>
        <p:cxnSp>
          <p:nvCxnSpPr>
            <p:cNvPr id="33" name="Gerade Verbindung 32"/>
            <p:cNvCxnSpPr/>
            <p:nvPr/>
          </p:nvCxnSpPr>
          <p:spPr>
            <a:xfrm flipH="1">
              <a:off x="1295400" y="3657600"/>
              <a:ext cx="762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flipH="1">
              <a:off x="1143000" y="4191000"/>
              <a:ext cx="1524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1295400" y="41910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1371600" y="3733800"/>
              <a:ext cx="2286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ihandform 36"/>
            <p:cNvSpPr/>
            <p:nvPr/>
          </p:nvSpPr>
          <p:spPr>
            <a:xfrm>
              <a:off x="1197200" y="3737610"/>
              <a:ext cx="326800" cy="300312"/>
            </a:xfrm>
            <a:custGeom>
              <a:avLst/>
              <a:gdLst>
                <a:gd name="connsiteX0" fmla="*/ 143920 w 326800"/>
                <a:gd name="connsiteY0" fmla="*/ 0 h 300312"/>
                <a:gd name="connsiteX1" fmla="*/ 98200 w 326800"/>
                <a:gd name="connsiteY1" fmla="*/ 22860 h 300312"/>
                <a:gd name="connsiteX2" fmla="*/ 75340 w 326800"/>
                <a:gd name="connsiteY2" fmla="*/ 102870 h 300312"/>
                <a:gd name="connsiteX3" fmla="*/ 41050 w 326800"/>
                <a:gd name="connsiteY3" fmla="*/ 125730 h 300312"/>
                <a:gd name="connsiteX4" fmla="*/ 6760 w 326800"/>
                <a:gd name="connsiteY4" fmla="*/ 194310 h 300312"/>
                <a:gd name="connsiteX5" fmla="*/ 41050 w 326800"/>
                <a:gd name="connsiteY5" fmla="*/ 205740 h 300312"/>
                <a:gd name="connsiteX6" fmla="*/ 86770 w 326800"/>
                <a:gd name="connsiteY6" fmla="*/ 228600 h 300312"/>
                <a:gd name="connsiteX7" fmla="*/ 143920 w 326800"/>
                <a:gd name="connsiteY7" fmla="*/ 251460 h 300312"/>
                <a:gd name="connsiteX8" fmla="*/ 201070 w 326800"/>
                <a:gd name="connsiteY8" fmla="*/ 285750 h 300312"/>
                <a:gd name="connsiteX9" fmla="*/ 326800 w 326800"/>
                <a:gd name="connsiteY9" fmla="*/ 297180 h 30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800" h="300312">
                  <a:moveTo>
                    <a:pt x="143920" y="0"/>
                  </a:moveTo>
                  <a:cubicBezTo>
                    <a:pt x="128680" y="7620"/>
                    <a:pt x="110248" y="10812"/>
                    <a:pt x="98200" y="22860"/>
                  </a:cubicBezTo>
                  <a:cubicBezTo>
                    <a:pt x="92355" y="28705"/>
                    <a:pt x="75933" y="101980"/>
                    <a:pt x="75340" y="102870"/>
                  </a:cubicBezTo>
                  <a:cubicBezTo>
                    <a:pt x="67720" y="114300"/>
                    <a:pt x="52480" y="118110"/>
                    <a:pt x="41050" y="125730"/>
                  </a:cubicBezTo>
                  <a:cubicBezTo>
                    <a:pt x="37200" y="131505"/>
                    <a:pt x="0" y="180789"/>
                    <a:pt x="6760" y="194310"/>
                  </a:cubicBezTo>
                  <a:cubicBezTo>
                    <a:pt x="12148" y="205086"/>
                    <a:pt x="29976" y="200994"/>
                    <a:pt x="41050" y="205740"/>
                  </a:cubicBezTo>
                  <a:cubicBezTo>
                    <a:pt x="56711" y="212452"/>
                    <a:pt x="71200" y="221680"/>
                    <a:pt x="86770" y="228600"/>
                  </a:cubicBezTo>
                  <a:cubicBezTo>
                    <a:pt x="105519" y="236933"/>
                    <a:pt x="125569" y="242284"/>
                    <a:pt x="143920" y="251460"/>
                  </a:cubicBezTo>
                  <a:cubicBezTo>
                    <a:pt x="163791" y="261395"/>
                    <a:pt x="180192" y="278158"/>
                    <a:pt x="201070" y="285750"/>
                  </a:cubicBezTo>
                  <a:cubicBezTo>
                    <a:pt x="241115" y="300312"/>
                    <a:pt x="285376" y="297180"/>
                    <a:pt x="326800" y="2971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371600" y="3352800"/>
              <a:ext cx="1524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0" name="Gerade Verbindung mit Pfeil 39"/>
          <p:cNvCxnSpPr/>
          <p:nvPr/>
        </p:nvCxnSpPr>
        <p:spPr>
          <a:xfrm>
            <a:off x="5029200" y="2895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ihandform 45"/>
          <p:cNvSpPr/>
          <p:nvPr/>
        </p:nvSpPr>
        <p:spPr>
          <a:xfrm>
            <a:off x="3962401" y="4191000"/>
            <a:ext cx="1447799" cy="1371600"/>
          </a:xfrm>
          <a:custGeom>
            <a:avLst/>
            <a:gdLst>
              <a:gd name="connsiteX0" fmla="*/ 0 w 1521395"/>
              <a:gd name="connsiteY0" fmla="*/ 1280160 h 1371600"/>
              <a:gd name="connsiteX1" fmla="*/ 45720 w 1521395"/>
              <a:gd name="connsiteY1" fmla="*/ 1223010 h 1371600"/>
              <a:gd name="connsiteX2" fmla="*/ 102870 w 1521395"/>
              <a:gd name="connsiteY2" fmla="*/ 1143000 h 1371600"/>
              <a:gd name="connsiteX3" fmla="*/ 137160 w 1521395"/>
              <a:gd name="connsiteY3" fmla="*/ 1051560 h 1371600"/>
              <a:gd name="connsiteX4" fmla="*/ 171450 w 1521395"/>
              <a:gd name="connsiteY4" fmla="*/ 948690 h 1371600"/>
              <a:gd name="connsiteX5" fmla="*/ 217170 w 1521395"/>
              <a:gd name="connsiteY5" fmla="*/ 902970 h 1371600"/>
              <a:gd name="connsiteX6" fmla="*/ 274320 w 1521395"/>
              <a:gd name="connsiteY6" fmla="*/ 822960 h 1371600"/>
              <a:gd name="connsiteX7" fmla="*/ 308610 w 1521395"/>
              <a:gd name="connsiteY7" fmla="*/ 720090 h 1371600"/>
              <a:gd name="connsiteX8" fmla="*/ 342900 w 1521395"/>
              <a:gd name="connsiteY8" fmla="*/ 685800 h 1371600"/>
              <a:gd name="connsiteX9" fmla="*/ 365760 w 1521395"/>
              <a:gd name="connsiteY9" fmla="*/ 582930 h 1371600"/>
              <a:gd name="connsiteX10" fmla="*/ 377190 w 1521395"/>
              <a:gd name="connsiteY10" fmla="*/ 491490 h 1371600"/>
              <a:gd name="connsiteX11" fmla="*/ 400050 w 1521395"/>
              <a:gd name="connsiteY11" fmla="*/ 365760 h 1371600"/>
              <a:gd name="connsiteX12" fmla="*/ 422910 w 1521395"/>
              <a:gd name="connsiteY12" fmla="*/ 240030 h 1371600"/>
              <a:gd name="connsiteX13" fmla="*/ 480060 w 1521395"/>
              <a:gd name="connsiteY13" fmla="*/ 125730 h 1371600"/>
              <a:gd name="connsiteX14" fmla="*/ 502920 w 1521395"/>
              <a:gd name="connsiteY14" fmla="*/ 91440 h 1371600"/>
              <a:gd name="connsiteX15" fmla="*/ 537210 w 1521395"/>
              <a:gd name="connsiteY15" fmla="*/ 80010 h 1371600"/>
              <a:gd name="connsiteX16" fmla="*/ 560070 w 1521395"/>
              <a:gd name="connsiteY16" fmla="*/ 45720 h 1371600"/>
              <a:gd name="connsiteX17" fmla="*/ 605790 w 1521395"/>
              <a:gd name="connsiteY17" fmla="*/ 22860 h 1371600"/>
              <a:gd name="connsiteX18" fmla="*/ 685800 w 1521395"/>
              <a:gd name="connsiteY18" fmla="*/ 0 h 1371600"/>
              <a:gd name="connsiteX19" fmla="*/ 1017270 w 1521395"/>
              <a:gd name="connsiteY19" fmla="*/ 11430 h 1371600"/>
              <a:gd name="connsiteX20" fmla="*/ 1097280 w 1521395"/>
              <a:gd name="connsiteY20" fmla="*/ 125730 h 1371600"/>
              <a:gd name="connsiteX21" fmla="*/ 1131570 w 1521395"/>
              <a:gd name="connsiteY21" fmla="*/ 160020 h 1371600"/>
              <a:gd name="connsiteX22" fmla="*/ 1143000 w 1521395"/>
              <a:gd name="connsiteY22" fmla="*/ 228600 h 1371600"/>
              <a:gd name="connsiteX23" fmla="*/ 1165860 w 1521395"/>
              <a:gd name="connsiteY23" fmla="*/ 262890 h 1371600"/>
              <a:gd name="connsiteX24" fmla="*/ 1177290 w 1521395"/>
              <a:gd name="connsiteY24" fmla="*/ 308610 h 1371600"/>
              <a:gd name="connsiteX25" fmla="*/ 1200150 w 1521395"/>
              <a:gd name="connsiteY25" fmla="*/ 445770 h 1371600"/>
              <a:gd name="connsiteX26" fmla="*/ 1211580 w 1521395"/>
              <a:gd name="connsiteY26" fmla="*/ 502920 h 1371600"/>
              <a:gd name="connsiteX27" fmla="*/ 1234440 w 1521395"/>
              <a:gd name="connsiteY27" fmla="*/ 537210 h 1371600"/>
              <a:gd name="connsiteX28" fmla="*/ 1245870 w 1521395"/>
              <a:gd name="connsiteY28" fmla="*/ 582930 h 1371600"/>
              <a:gd name="connsiteX29" fmla="*/ 1257300 w 1521395"/>
              <a:gd name="connsiteY29" fmla="*/ 662940 h 1371600"/>
              <a:gd name="connsiteX30" fmla="*/ 1291590 w 1521395"/>
              <a:gd name="connsiteY30" fmla="*/ 720090 h 1371600"/>
              <a:gd name="connsiteX31" fmla="*/ 1303020 w 1521395"/>
              <a:gd name="connsiteY31" fmla="*/ 811530 h 1371600"/>
              <a:gd name="connsiteX32" fmla="*/ 1325880 w 1521395"/>
              <a:gd name="connsiteY32" fmla="*/ 845820 h 1371600"/>
              <a:gd name="connsiteX33" fmla="*/ 1371600 w 1521395"/>
              <a:gd name="connsiteY33" fmla="*/ 994410 h 1371600"/>
              <a:gd name="connsiteX34" fmla="*/ 1383030 w 1521395"/>
              <a:gd name="connsiteY34" fmla="*/ 1097280 h 1371600"/>
              <a:gd name="connsiteX35" fmla="*/ 1405890 w 1521395"/>
              <a:gd name="connsiteY35" fmla="*/ 1177290 h 1371600"/>
              <a:gd name="connsiteX36" fmla="*/ 1440180 w 1521395"/>
              <a:gd name="connsiteY36" fmla="*/ 1257300 h 1371600"/>
              <a:gd name="connsiteX37" fmla="*/ 1497330 w 1521395"/>
              <a:gd name="connsiteY37" fmla="*/ 1291590 h 1371600"/>
              <a:gd name="connsiteX38" fmla="*/ 1520190 w 1521395"/>
              <a:gd name="connsiteY38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21395" h="1371600">
                <a:moveTo>
                  <a:pt x="0" y="1280160"/>
                </a:moveTo>
                <a:cubicBezTo>
                  <a:pt x="15240" y="1261110"/>
                  <a:pt x="33168" y="1243929"/>
                  <a:pt x="45720" y="1223010"/>
                </a:cubicBezTo>
                <a:cubicBezTo>
                  <a:pt x="96983" y="1137571"/>
                  <a:pt x="35907" y="1187642"/>
                  <a:pt x="102870" y="1143000"/>
                </a:cubicBezTo>
                <a:cubicBezTo>
                  <a:pt x="114300" y="1112520"/>
                  <a:pt x="126866" y="1082442"/>
                  <a:pt x="137160" y="1051560"/>
                </a:cubicBezTo>
                <a:cubicBezTo>
                  <a:pt x="149857" y="1013468"/>
                  <a:pt x="147600" y="984465"/>
                  <a:pt x="171450" y="948690"/>
                </a:cubicBezTo>
                <a:cubicBezTo>
                  <a:pt x="183405" y="930757"/>
                  <a:pt x="202978" y="919190"/>
                  <a:pt x="217170" y="902970"/>
                </a:cubicBezTo>
                <a:cubicBezTo>
                  <a:pt x="237018" y="880286"/>
                  <a:pt x="257251" y="848564"/>
                  <a:pt x="274320" y="822960"/>
                </a:cubicBezTo>
                <a:cubicBezTo>
                  <a:pt x="282488" y="790289"/>
                  <a:pt x="290676" y="748784"/>
                  <a:pt x="308610" y="720090"/>
                </a:cubicBezTo>
                <a:cubicBezTo>
                  <a:pt x="317177" y="706383"/>
                  <a:pt x="331470" y="697230"/>
                  <a:pt x="342900" y="685800"/>
                </a:cubicBezTo>
                <a:cubicBezTo>
                  <a:pt x="352002" y="649393"/>
                  <a:pt x="359956" y="620658"/>
                  <a:pt x="365760" y="582930"/>
                </a:cubicBezTo>
                <a:cubicBezTo>
                  <a:pt x="370431" y="552570"/>
                  <a:pt x="372399" y="521831"/>
                  <a:pt x="377190" y="491490"/>
                </a:cubicBezTo>
                <a:cubicBezTo>
                  <a:pt x="383834" y="449414"/>
                  <a:pt x="393047" y="407778"/>
                  <a:pt x="400050" y="365760"/>
                </a:cubicBezTo>
                <a:cubicBezTo>
                  <a:pt x="407983" y="318164"/>
                  <a:pt x="408281" y="283918"/>
                  <a:pt x="422910" y="240030"/>
                </a:cubicBezTo>
                <a:cubicBezTo>
                  <a:pt x="440938" y="185947"/>
                  <a:pt x="449380" y="174818"/>
                  <a:pt x="480060" y="125730"/>
                </a:cubicBezTo>
                <a:cubicBezTo>
                  <a:pt x="487341" y="114081"/>
                  <a:pt x="492193" y="100022"/>
                  <a:pt x="502920" y="91440"/>
                </a:cubicBezTo>
                <a:cubicBezTo>
                  <a:pt x="512328" y="83914"/>
                  <a:pt x="525780" y="83820"/>
                  <a:pt x="537210" y="80010"/>
                </a:cubicBezTo>
                <a:cubicBezTo>
                  <a:pt x="544830" y="68580"/>
                  <a:pt x="549517" y="54514"/>
                  <a:pt x="560070" y="45720"/>
                </a:cubicBezTo>
                <a:cubicBezTo>
                  <a:pt x="573160" y="34812"/>
                  <a:pt x="590129" y="29572"/>
                  <a:pt x="605790" y="22860"/>
                </a:cubicBezTo>
                <a:cubicBezTo>
                  <a:pt x="628747" y="13021"/>
                  <a:pt x="662599" y="5800"/>
                  <a:pt x="685800" y="0"/>
                </a:cubicBezTo>
                <a:cubicBezTo>
                  <a:pt x="796290" y="3810"/>
                  <a:pt x="907197" y="1111"/>
                  <a:pt x="1017270" y="11430"/>
                </a:cubicBezTo>
                <a:cubicBezTo>
                  <a:pt x="1063381" y="15753"/>
                  <a:pt x="1086430" y="114880"/>
                  <a:pt x="1097280" y="125730"/>
                </a:cubicBezTo>
                <a:lnTo>
                  <a:pt x="1131570" y="160020"/>
                </a:lnTo>
                <a:cubicBezTo>
                  <a:pt x="1135380" y="182880"/>
                  <a:pt x="1135671" y="206614"/>
                  <a:pt x="1143000" y="228600"/>
                </a:cubicBezTo>
                <a:cubicBezTo>
                  <a:pt x="1147344" y="241632"/>
                  <a:pt x="1160449" y="250264"/>
                  <a:pt x="1165860" y="262890"/>
                </a:cubicBezTo>
                <a:cubicBezTo>
                  <a:pt x="1172048" y="277329"/>
                  <a:pt x="1173882" y="293275"/>
                  <a:pt x="1177290" y="308610"/>
                </a:cubicBezTo>
                <a:cubicBezTo>
                  <a:pt x="1195248" y="389421"/>
                  <a:pt x="1184247" y="350351"/>
                  <a:pt x="1200150" y="445770"/>
                </a:cubicBezTo>
                <a:cubicBezTo>
                  <a:pt x="1203344" y="464933"/>
                  <a:pt x="1204759" y="484730"/>
                  <a:pt x="1211580" y="502920"/>
                </a:cubicBezTo>
                <a:cubicBezTo>
                  <a:pt x="1216403" y="515782"/>
                  <a:pt x="1226820" y="525780"/>
                  <a:pt x="1234440" y="537210"/>
                </a:cubicBezTo>
                <a:cubicBezTo>
                  <a:pt x="1238250" y="552450"/>
                  <a:pt x="1243060" y="567474"/>
                  <a:pt x="1245870" y="582930"/>
                </a:cubicBezTo>
                <a:cubicBezTo>
                  <a:pt x="1250689" y="609436"/>
                  <a:pt x="1248781" y="637382"/>
                  <a:pt x="1257300" y="662940"/>
                </a:cubicBezTo>
                <a:cubicBezTo>
                  <a:pt x="1264325" y="684016"/>
                  <a:pt x="1280160" y="701040"/>
                  <a:pt x="1291590" y="720090"/>
                </a:cubicBezTo>
                <a:cubicBezTo>
                  <a:pt x="1295400" y="750570"/>
                  <a:pt x="1294938" y="781895"/>
                  <a:pt x="1303020" y="811530"/>
                </a:cubicBezTo>
                <a:cubicBezTo>
                  <a:pt x="1306634" y="824783"/>
                  <a:pt x="1321840" y="832690"/>
                  <a:pt x="1325880" y="845820"/>
                </a:cubicBezTo>
                <a:cubicBezTo>
                  <a:pt x="1376988" y="1011921"/>
                  <a:pt x="1318153" y="914239"/>
                  <a:pt x="1371600" y="994410"/>
                </a:cubicBezTo>
                <a:cubicBezTo>
                  <a:pt x="1375410" y="1028700"/>
                  <a:pt x="1377784" y="1063180"/>
                  <a:pt x="1383030" y="1097280"/>
                </a:cubicBezTo>
                <a:cubicBezTo>
                  <a:pt x="1388985" y="1135990"/>
                  <a:pt x="1395932" y="1142438"/>
                  <a:pt x="1405890" y="1177290"/>
                </a:cubicBezTo>
                <a:cubicBezTo>
                  <a:pt x="1414662" y="1207992"/>
                  <a:pt x="1413844" y="1234726"/>
                  <a:pt x="1440180" y="1257300"/>
                </a:cubicBezTo>
                <a:cubicBezTo>
                  <a:pt x="1457048" y="1271758"/>
                  <a:pt x="1478280" y="1280160"/>
                  <a:pt x="1497330" y="1291590"/>
                </a:cubicBezTo>
                <a:cubicBezTo>
                  <a:pt x="1521395" y="1363784"/>
                  <a:pt x="1520190" y="1336073"/>
                  <a:pt x="1520190" y="137160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4648200" y="4343400"/>
            <a:ext cx="7620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>
            <a:off x="4495800" y="5791200"/>
            <a:ext cx="7620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4800600" y="5029200"/>
            <a:ext cx="76200" cy="533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H="1">
            <a:off x="4724400" y="3886200"/>
            <a:ext cx="76200" cy="38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4911165" y="841343"/>
            <a:ext cx="3704934" cy="3315877"/>
          </a:xfrm>
          <a:custGeom>
            <a:avLst/>
            <a:gdLst>
              <a:gd name="connsiteX0" fmla="*/ 200 w 3704934"/>
              <a:gd name="connsiteY0" fmla="*/ 2912882 h 3280528"/>
              <a:gd name="connsiteX1" fmla="*/ 9627 w 3704934"/>
              <a:gd name="connsiteY1" fmla="*/ 2969443 h 3280528"/>
              <a:gd name="connsiteX2" fmla="*/ 19054 w 3704934"/>
              <a:gd name="connsiteY2" fmla="*/ 3035431 h 3280528"/>
              <a:gd name="connsiteX3" fmla="*/ 47334 w 3704934"/>
              <a:gd name="connsiteY3" fmla="*/ 3101418 h 3280528"/>
              <a:gd name="connsiteX4" fmla="*/ 75614 w 3704934"/>
              <a:gd name="connsiteY4" fmla="*/ 3120272 h 3280528"/>
              <a:gd name="connsiteX5" fmla="*/ 141602 w 3704934"/>
              <a:gd name="connsiteY5" fmla="*/ 3186260 h 3280528"/>
              <a:gd name="connsiteX6" fmla="*/ 226443 w 3704934"/>
              <a:gd name="connsiteY6" fmla="*/ 3223967 h 3280528"/>
              <a:gd name="connsiteX7" fmla="*/ 283004 w 3704934"/>
              <a:gd name="connsiteY7" fmla="*/ 3242820 h 3280528"/>
              <a:gd name="connsiteX8" fmla="*/ 348992 w 3704934"/>
              <a:gd name="connsiteY8" fmla="*/ 3252247 h 3280528"/>
              <a:gd name="connsiteX9" fmla="*/ 377272 w 3704934"/>
              <a:gd name="connsiteY9" fmla="*/ 3261674 h 3280528"/>
              <a:gd name="connsiteX10" fmla="*/ 462113 w 3704934"/>
              <a:gd name="connsiteY10" fmla="*/ 3280528 h 3280528"/>
              <a:gd name="connsiteX11" fmla="*/ 641223 w 3704934"/>
              <a:gd name="connsiteY11" fmla="*/ 3271101 h 3280528"/>
              <a:gd name="connsiteX12" fmla="*/ 726064 w 3704934"/>
              <a:gd name="connsiteY12" fmla="*/ 3252247 h 3280528"/>
              <a:gd name="connsiteX13" fmla="*/ 792051 w 3704934"/>
              <a:gd name="connsiteY13" fmla="*/ 3242820 h 3280528"/>
              <a:gd name="connsiteX14" fmla="*/ 848612 w 3704934"/>
              <a:gd name="connsiteY14" fmla="*/ 3233394 h 3280528"/>
              <a:gd name="connsiteX15" fmla="*/ 1008868 w 3704934"/>
              <a:gd name="connsiteY15" fmla="*/ 3205113 h 3280528"/>
              <a:gd name="connsiteX16" fmla="*/ 1065429 w 3704934"/>
              <a:gd name="connsiteY16" fmla="*/ 3186260 h 3280528"/>
              <a:gd name="connsiteX17" fmla="*/ 1093709 w 3704934"/>
              <a:gd name="connsiteY17" fmla="*/ 3167406 h 3280528"/>
              <a:gd name="connsiteX18" fmla="*/ 1140843 w 3704934"/>
              <a:gd name="connsiteY18" fmla="*/ 3157979 h 3280528"/>
              <a:gd name="connsiteX19" fmla="*/ 1169124 w 3704934"/>
              <a:gd name="connsiteY19" fmla="*/ 3148552 h 3280528"/>
              <a:gd name="connsiteX20" fmla="*/ 1206831 w 3704934"/>
              <a:gd name="connsiteY20" fmla="*/ 3139126 h 3280528"/>
              <a:gd name="connsiteX21" fmla="*/ 1235111 w 3704934"/>
              <a:gd name="connsiteY21" fmla="*/ 3129699 h 3280528"/>
              <a:gd name="connsiteX22" fmla="*/ 1272819 w 3704934"/>
              <a:gd name="connsiteY22" fmla="*/ 3120272 h 3280528"/>
              <a:gd name="connsiteX23" fmla="*/ 1301099 w 3704934"/>
              <a:gd name="connsiteY23" fmla="*/ 3110845 h 3280528"/>
              <a:gd name="connsiteX24" fmla="*/ 1376513 w 3704934"/>
              <a:gd name="connsiteY24" fmla="*/ 3091992 h 3280528"/>
              <a:gd name="connsiteX25" fmla="*/ 1414221 w 3704934"/>
              <a:gd name="connsiteY25" fmla="*/ 3082565 h 3280528"/>
              <a:gd name="connsiteX26" fmla="*/ 1470781 w 3704934"/>
              <a:gd name="connsiteY26" fmla="*/ 3044858 h 3280528"/>
              <a:gd name="connsiteX27" fmla="*/ 1527342 w 3704934"/>
              <a:gd name="connsiteY27" fmla="*/ 3026004 h 3280528"/>
              <a:gd name="connsiteX28" fmla="*/ 1565049 w 3704934"/>
              <a:gd name="connsiteY28" fmla="*/ 3016577 h 3280528"/>
              <a:gd name="connsiteX29" fmla="*/ 1602757 w 3704934"/>
              <a:gd name="connsiteY29" fmla="*/ 2997723 h 3280528"/>
              <a:gd name="connsiteX30" fmla="*/ 1631037 w 3704934"/>
              <a:gd name="connsiteY30" fmla="*/ 2988297 h 3280528"/>
              <a:gd name="connsiteX31" fmla="*/ 1659317 w 3704934"/>
              <a:gd name="connsiteY31" fmla="*/ 2969443 h 3280528"/>
              <a:gd name="connsiteX32" fmla="*/ 1715878 w 3704934"/>
              <a:gd name="connsiteY32" fmla="*/ 2950589 h 3280528"/>
              <a:gd name="connsiteX33" fmla="*/ 1744159 w 3704934"/>
              <a:gd name="connsiteY33" fmla="*/ 2941163 h 3280528"/>
              <a:gd name="connsiteX34" fmla="*/ 1847854 w 3704934"/>
              <a:gd name="connsiteY34" fmla="*/ 2922309 h 3280528"/>
              <a:gd name="connsiteX35" fmla="*/ 1989256 w 3704934"/>
              <a:gd name="connsiteY35" fmla="*/ 2903455 h 3280528"/>
              <a:gd name="connsiteX36" fmla="*/ 2055243 w 3704934"/>
              <a:gd name="connsiteY36" fmla="*/ 2894029 h 3280528"/>
              <a:gd name="connsiteX37" fmla="*/ 2432315 w 3704934"/>
              <a:gd name="connsiteY37" fmla="*/ 2884602 h 3280528"/>
              <a:gd name="connsiteX38" fmla="*/ 2517157 w 3704934"/>
              <a:gd name="connsiteY38" fmla="*/ 2875175 h 3280528"/>
              <a:gd name="connsiteX39" fmla="*/ 2545437 w 3704934"/>
              <a:gd name="connsiteY39" fmla="*/ 2865748 h 3280528"/>
              <a:gd name="connsiteX40" fmla="*/ 2837668 w 3704934"/>
              <a:gd name="connsiteY40" fmla="*/ 2875175 h 3280528"/>
              <a:gd name="connsiteX41" fmla="*/ 2969643 w 3704934"/>
              <a:gd name="connsiteY41" fmla="*/ 2884602 h 3280528"/>
              <a:gd name="connsiteX42" fmla="*/ 3026204 w 3704934"/>
              <a:gd name="connsiteY42" fmla="*/ 2894029 h 3280528"/>
              <a:gd name="connsiteX43" fmla="*/ 3195887 w 3704934"/>
              <a:gd name="connsiteY43" fmla="*/ 2903455 h 3280528"/>
              <a:gd name="connsiteX44" fmla="*/ 3299581 w 3704934"/>
              <a:gd name="connsiteY44" fmla="*/ 2922309 h 3280528"/>
              <a:gd name="connsiteX45" fmla="*/ 3327862 w 3704934"/>
              <a:gd name="connsiteY45" fmla="*/ 2931736 h 3280528"/>
              <a:gd name="connsiteX46" fmla="*/ 3403276 w 3704934"/>
              <a:gd name="connsiteY46" fmla="*/ 2922309 h 3280528"/>
              <a:gd name="connsiteX47" fmla="*/ 3431557 w 3704934"/>
              <a:gd name="connsiteY47" fmla="*/ 2912882 h 3280528"/>
              <a:gd name="connsiteX48" fmla="*/ 3469264 w 3704934"/>
              <a:gd name="connsiteY48" fmla="*/ 2903455 h 3280528"/>
              <a:gd name="connsiteX49" fmla="*/ 3525825 w 3704934"/>
              <a:gd name="connsiteY49" fmla="*/ 2884602 h 3280528"/>
              <a:gd name="connsiteX50" fmla="*/ 3582386 w 3704934"/>
              <a:gd name="connsiteY50" fmla="*/ 2828041 h 3280528"/>
              <a:gd name="connsiteX51" fmla="*/ 3610666 w 3704934"/>
              <a:gd name="connsiteY51" fmla="*/ 2799761 h 3280528"/>
              <a:gd name="connsiteX52" fmla="*/ 3629520 w 3704934"/>
              <a:gd name="connsiteY52" fmla="*/ 2733773 h 3280528"/>
              <a:gd name="connsiteX53" fmla="*/ 3667227 w 3704934"/>
              <a:gd name="connsiteY53" fmla="*/ 2667785 h 3280528"/>
              <a:gd name="connsiteX54" fmla="*/ 3676654 w 3704934"/>
              <a:gd name="connsiteY54" fmla="*/ 2630078 h 3280528"/>
              <a:gd name="connsiteX55" fmla="*/ 3686080 w 3704934"/>
              <a:gd name="connsiteY55" fmla="*/ 2601798 h 3280528"/>
              <a:gd name="connsiteX56" fmla="*/ 3695507 w 3704934"/>
              <a:gd name="connsiteY56" fmla="*/ 2545237 h 3280528"/>
              <a:gd name="connsiteX57" fmla="*/ 3704934 w 3704934"/>
              <a:gd name="connsiteY57" fmla="*/ 2507530 h 3280528"/>
              <a:gd name="connsiteX58" fmla="*/ 3686080 w 3704934"/>
              <a:gd name="connsiteY58" fmla="*/ 2215299 h 3280528"/>
              <a:gd name="connsiteX59" fmla="*/ 3676654 w 3704934"/>
              <a:gd name="connsiteY59" fmla="*/ 2149311 h 3280528"/>
              <a:gd name="connsiteX60" fmla="*/ 3657800 w 3704934"/>
              <a:gd name="connsiteY60" fmla="*/ 1960775 h 3280528"/>
              <a:gd name="connsiteX61" fmla="*/ 3629520 w 3704934"/>
              <a:gd name="connsiteY61" fmla="*/ 1847653 h 3280528"/>
              <a:gd name="connsiteX62" fmla="*/ 3591812 w 3704934"/>
              <a:gd name="connsiteY62" fmla="*/ 1715678 h 3280528"/>
              <a:gd name="connsiteX63" fmla="*/ 3582386 w 3704934"/>
              <a:gd name="connsiteY63" fmla="*/ 1668544 h 3280528"/>
              <a:gd name="connsiteX64" fmla="*/ 3563532 w 3704934"/>
              <a:gd name="connsiteY64" fmla="*/ 1640264 h 3280528"/>
              <a:gd name="connsiteX65" fmla="*/ 3554105 w 3704934"/>
              <a:gd name="connsiteY65" fmla="*/ 1555422 h 3280528"/>
              <a:gd name="connsiteX66" fmla="*/ 3544678 w 3704934"/>
              <a:gd name="connsiteY66" fmla="*/ 1527142 h 3280528"/>
              <a:gd name="connsiteX67" fmla="*/ 3535251 w 3704934"/>
              <a:gd name="connsiteY67" fmla="*/ 1489435 h 3280528"/>
              <a:gd name="connsiteX68" fmla="*/ 3535251 w 3704934"/>
              <a:gd name="connsiteY68" fmla="*/ 1112363 h 3280528"/>
              <a:gd name="connsiteX69" fmla="*/ 3544678 w 3704934"/>
              <a:gd name="connsiteY69" fmla="*/ 1084082 h 3280528"/>
              <a:gd name="connsiteX70" fmla="*/ 3554105 w 3704934"/>
              <a:gd name="connsiteY70" fmla="*/ 942680 h 3280528"/>
              <a:gd name="connsiteX71" fmla="*/ 3572959 w 3704934"/>
              <a:gd name="connsiteY71" fmla="*/ 886119 h 3280528"/>
              <a:gd name="connsiteX72" fmla="*/ 3582386 w 3704934"/>
              <a:gd name="connsiteY72" fmla="*/ 725864 h 3280528"/>
              <a:gd name="connsiteX73" fmla="*/ 3591812 w 3704934"/>
              <a:gd name="connsiteY73" fmla="*/ 669303 h 3280528"/>
              <a:gd name="connsiteX74" fmla="*/ 3582386 w 3704934"/>
              <a:gd name="connsiteY74" fmla="*/ 377072 h 3280528"/>
              <a:gd name="connsiteX75" fmla="*/ 3563532 w 3704934"/>
              <a:gd name="connsiteY75" fmla="*/ 254523 h 3280528"/>
              <a:gd name="connsiteX76" fmla="*/ 3544678 w 3704934"/>
              <a:gd name="connsiteY76" fmla="*/ 226243 h 3280528"/>
              <a:gd name="connsiteX77" fmla="*/ 3535251 w 3704934"/>
              <a:gd name="connsiteY77" fmla="*/ 197963 h 3280528"/>
              <a:gd name="connsiteX78" fmla="*/ 3506971 w 3704934"/>
              <a:gd name="connsiteY78" fmla="*/ 179109 h 3280528"/>
              <a:gd name="connsiteX79" fmla="*/ 3478691 w 3704934"/>
              <a:gd name="connsiteY79" fmla="*/ 150829 h 3280528"/>
              <a:gd name="connsiteX80" fmla="*/ 3450410 w 3704934"/>
              <a:gd name="connsiteY80" fmla="*/ 131975 h 3280528"/>
              <a:gd name="connsiteX81" fmla="*/ 3422130 w 3704934"/>
              <a:gd name="connsiteY81" fmla="*/ 103695 h 3280528"/>
              <a:gd name="connsiteX82" fmla="*/ 3393849 w 3704934"/>
              <a:gd name="connsiteY82" fmla="*/ 94268 h 3280528"/>
              <a:gd name="connsiteX83" fmla="*/ 3356142 w 3704934"/>
              <a:gd name="connsiteY83" fmla="*/ 84841 h 3280528"/>
              <a:gd name="connsiteX84" fmla="*/ 3261874 w 3704934"/>
              <a:gd name="connsiteY84" fmla="*/ 65987 h 3280528"/>
              <a:gd name="connsiteX85" fmla="*/ 3195887 w 3704934"/>
              <a:gd name="connsiteY85" fmla="*/ 47134 h 3280528"/>
              <a:gd name="connsiteX86" fmla="*/ 2960216 w 3704934"/>
              <a:gd name="connsiteY86" fmla="*/ 18853 h 3280528"/>
              <a:gd name="connsiteX87" fmla="*/ 2894229 w 3704934"/>
              <a:gd name="connsiteY87" fmla="*/ 0 h 3280528"/>
              <a:gd name="connsiteX88" fmla="*/ 2432315 w 3704934"/>
              <a:gd name="connsiteY88" fmla="*/ 9427 h 3280528"/>
              <a:gd name="connsiteX89" fmla="*/ 2300340 w 3704934"/>
              <a:gd name="connsiteY89" fmla="*/ 18853 h 3280528"/>
              <a:gd name="connsiteX90" fmla="*/ 2272060 w 3704934"/>
              <a:gd name="connsiteY90" fmla="*/ 28280 h 3280528"/>
              <a:gd name="connsiteX91" fmla="*/ 2168365 w 3704934"/>
              <a:gd name="connsiteY91" fmla="*/ 37707 h 3280528"/>
              <a:gd name="connsiteX92" fmla="*/ 2026963 w 3704934"/>
              <a:gd name="connsiteY92" fmla="*/ 56561 h 3280528"/>
              <a:gd name="connsiteX93" fmla="*/ 1970402 w 3704934"/>
              <a:gd name="connsiteY93" fmla="*/ 75414 h 3280528"/>
              <a:gd name="connsiteX94" fmla="*/ 1942122 w 3704934"/>
              <a:gd name="connsiteY94" fmla="*/ 94268 h 3280528"/>
              <a:gd name="connsiteX95" fmla="*/ 1885561 w 3704934"/>
              <a:gd name="connsiteY95" fmla="*/ 113121 h 3280528"/>
              <a:gd name="connsiteX96" fmla="*/ 1791293 w 3704934"/>
              <a:gd name="connsiteY96" fmla="*/ 160255 h 3280528"/>
              <a:gd name="connsiteX97" fmla="*/ 1725305 w 3704934"/>
              <a:gd name="connsiteY97" fmla="*/ 226243 h 3280528"/>
              <a:gd name="connsiteX98" fmla="*/ 1678171 w 3704934"/>
              <a:gd name="connsiteY98" fmla="*/ 273377 h 3280528"/>
              <a:gd name="connsiteX99" fmla="*/ 1649891 w 3704934"/>
              <a:gd name="connsiteY99" fmla="*/ 329938 h 3280528"/>
              <a:gd name="connsiteX100" fmla="*/ 1640464 w 3704934"/>
              <a:gd name="connsiteY100" fmla="*/ 358218 h 3280528"/>
              <a:gd name="connsiteX101" fmla="*/ 1602757 w 3704934"/>
              <a:gd name="connsiteY101" fmla="*/ 414779 h 3280528"/>
              <a:gd name="connsiteX102" fmla="*/ 1583903 w 3704934"/>
              <a:gd name="connsiteY102" fmla="*/ 443060 h 3280528"/>
              <a:gd name="connsiteX103" fmla="*/ 1555623 w 3704934"/>
              <a:gd name="connsiteY103" fmla="*/ 461913 h 3280528"/>
              <a:gd name="connsiteX104" fmla="*/ 1508489 w 3704934"/>
              <a:gd name="connsiteY104" fmla="*/ 509047 h 3280528"/>
              <a:gd name="connsiteX105" fmla="*/ 1489635 w 3704934"/>
              <a:gd name="connsiteY105" fmla="*/ 537328 h 3280528"/>
              <a:gd name="connsiteX106" fmla="*/ 1433074 w 3704934"/>
              <a:gd name="connsiteY106" fmla="*/ 584462 h 3280528"/>
              <a:gd name="connsiteX107" fmla="*/ 1395367 w 3704934"/>
              <a:gd name="connsiteY107" fmla="*/ 641022 h 3280528"/>
              <a:gd name="connsiteX108" fmla="*/ 1338806 w 3704934"/>
              <a:gd name="connsiteY108" fmla="*/ 678730 h 3280528"/>
              <a:gd name="connsiteX109" fmla="*/ 1310526 w 3704934"/>
              <a:gd name="connsiteY109" fmla="*/ 697583 h 3280528"/>
              <a:gd name="connsiteX110" fmla="*/ 1291672 w 3704934"/>
              <a:gd name="connsiteY110" fmla="*/ 725864 h 3280528"/>
              <a:gd name="connsiteX111" fmla="*/ 1282245 w 3704934"/>
              <a:gd name="connsiteY111" fmla="*/ 754144 h 3280528"/>
              <a:gd name="connsiteX112" fmla="*/ 1244538 w 3704934"/>
              <a:gd name="connsiteY112" fmla="*/ 810705 h 3280528"/>
              <a:gd name="connsiteX113" fmla="*/ 1225684 w 3704934"/>
              <a:gd name="connsiteY113" fmla="*/ 838985 h 3280528"/>
              <a:gd name="connsiteX114" fmla="*/ 1197404 w 3704934"/>
              <a:gd name="connsiteY114" fmla="*/ 867266 h 3280528"/>
              <a:gd name="connsiteX115" fmla="*/ 1159697 w 3704934"/>
              <a:gd name="connsiteY115" fmla="*/ 980387 h 3280528"/>
              <a:gd name="connsiteX116" fmla="*/ 1140843 w 3704934"/>
              <a:gd name="connsiteY116" fmla="*/ 1036948 h 3280528"/>
              <a:gd name="connsiteX117" fmla="*/ 1103136 w 3704934"/>
              <a:gd name="connsiteY117" fmla="*/ 1093509 h 3280528"/>
              <a:gd name="connsiteX118" fmla="*/ 1093709 w 3704934"/>
              <a:gd name="connsiteY118" fmla="*/ 1121789 h 3280528"/>
              <a:gd name="connsiteX119" fmla="*/ 1074856 w 3704934"/>
              <a:gd name="connsiteY119" fmla="*/ 1150070 h 3280528"/>
              <a:gd name="connsiteX120" fmla="*/ 1056002 w 3704934"/>
              <a:gd name="connsiteY120" fmla="*/ 1206631 h 3280528"/>
              <a:gd name="connsiteX121" fmla="*/ 1046575 w 3704934"/>
              <a:gd name="connsiteY121" fmla="*/ 1234911 h 3280528"/>
              <a:gd name="connsiteX122" fmla="*/ 1027722 w 3704934"/>
              <a:gd name="connsiteY122" fmla="*/ 1272618 h 3280528"/>
              <a:gd name="connsiteX123" fmla="*/ 1018295 w 3704934"/>
              <a:gd name="connsiteY123" fmla="*/ 1319752 h 3280528"/>
              <a:gd name="connsiteX124" fmla="*/ 1008868 w 3704934"/>
              <a:gd name="connsiteY124" fmla="*/ 1348033 h 3280528"/>
              <a:gd name="connsiteX125" fmla="*/ 999441 w 3704934"/>
              <a:gd name="connsiteY125" fmla="*/ 1395167 h 3280528"/>
              <a:gd name="connsiteX126" fmla="*/ 980588 w 3704934"/>
              <a:gd name="connsiteY126" fmla="*/ 1423447 h 3280528"/>
              <a:gd name="connsiteX127" fmla="*/ 952307 w 3704934"/>
              <a:gd name="connsiteY127" fmla="*/ 1517715 h 3280528"/>
              <a:gd name="connsiteX128" fmla="*/ 942880 w 3704934"/>
              <a:gd name="connsiteY128" fmla="*/ 1545996 h 3280528"/>
              <a:gd name="connsiteX129" fmla="*/ 924027 w 3704934"/>
              <a:gd name="connsiteY129" fmla="*/ 1574276 h 3280528"/>
              <a:gd name="connsiteX130" fmla="*/ 905173 w 3704934"/>
              <a:gd name="connsiteY130" fmla="*/ 1640264 h 3280528"/>
              <a:gd name="connsiteX131" fmla="*/ 886320 w 3704934"/>
              <a:gd name="connsiteY131" fmla="*/ 1668544 h 3280528"/>
              <a:gd name="connsiteX132" fmla="*/ 876893 w 3704934"/>
              <a:gd name="connsiteY132" fmla="*/ 1696825 h 3280528"/>
              <a:gd name="connsiteX133" fmla="*/ 858039 w 3704934"/>
              <a:gd name="connsiteY133" fmla="*/ 1762812 h 3280528"/>
              <a:gd name="connsiteX134" fmla="*/ 839186 w 3704934"/>
              <a:gd name="connsiteY134" fmla="*/ 1791093 h 3280528"/>
              <a:gd name="connsiteX135" fmla="*/ 801478 w 3704934"/>
              <a:gd name="connsiteY135" fmla="*/ 1847653 h 3280528"/>
              <a:gd name="connsiteX136" fmla="*/ 782625 w 3704934"/>
              <a:gd name="connsiteY136" fmla="*/ 1904214 h 3280528"/>
              <a:gd name="connsiteX137" fmla="*/ 744917 w 3704934"/>
              <a:gd name="connsiteY137" fmla="*/ 1960775 h 3280528"/>
              <a:gd name="connsiteX138" fmla="*/ 716637 w 3704934"/>
              <a:gd name="connsiteY138" fmla="*/ 1989055 h 3280528"/>
              <a:gd name="connsiteX139" fmla="*/ 678930 w 3704934"/>
              <a:gd name="connsiteY139" fmla="*/ 2045616 h 3280528"/>
              <a:gd name="connsiteX140" fmla="*/ 622369 w 3704934"/>
              <a:gd name="connsiteY140" fmla="*/ 2083323 h 3280528"/>
              <a:gd name="connsiteX141" fmla="*/ 594089 w 3704934"/>
              <a:gd name="connsiteY141" fmla="*/ 2102177 h 3280528"/>
              <a:gd name="connsiteX142" fmla="*/ 518674 w 3704934"/>
              <a:gd name="connsiteY142" fmla="*/ 2168165 h 3280528"/>
              <a:gd name="connsiteX143" fmla="*/ 490394 w 3704934"/>
              <a:gd name="connsiteY143" fmla="*/ 2177592 h 3280528"/>
              <a:gd name="connsiteX144" fmla="*/ 433833 w 3704934"/>
              <a:gd name="connsiteY144" fmla="*/ 2215299 h 3280528"/>
              <a:gd name="connsiteX145" fmla="*/ 405553 w 3704934"/>
              <a:gd name="connsiteY145" fmla="*/ 2234152 h 3280528"/>
              <a:gd name="connsiteX146" fmla="*/ 377272 w 3704934"/>
              <a:gd name="connsiteY146" fmla="*/ 2243579 h 3280528"/>
              <a:gd name="connsiteX147" fmla="*/ 330138 w 3704934"/>
              <a:gd name="connsiteY147" fmla="*/ 2281286 h 3280528"/>
              <a:gd name="connsiteX148" fmla="*/ 273577 w 3704934"/>
              <a:gd name="connsiteY148" fmla="*/ 2318994 h 3280528"/>
              <a:gd name="connsiteX149" fmla="*/ 264150 w 3704934"/>
              <a:gd name="connsiteY149" fmla="*/ 2347274 h 3280528"/>
              <a:gd name="connsiteX150" fmla="*/ 235870 w 3704934"/>
              <a:gd name="connsiteY150" fmla="*/ 2356701 h 3280528"/>
              <a:gd name="connsiteX151" fmla="*/ 207590 w 3704934"/>
              <a:gd name="connsiteY151" fmla="*/ 2375554 h 3280528"/>
              <a:gd name="connsiteX152" fmla="*/ 169882 w 3704934"/>
              <a:gd name="connsiteY152" fmla="*/ 2432115 h 3280528"/>
              <a:gd name="connsiteX153" fmla="*/ 122748 w 3704934"/>
              <a:gd name="connsiteY153" fmla="*/ 2479249 h 3280528"/>
              <a:gd name="connsiteX154" fmla="*/ 75614 w 3704934"/>
              <a:gd name="connsiteY154" fmla="*/ 2564091 h 3280528"/>
              <a:gd name="connsiteX155" fmla="*/ 47334 w 3704934"/>
              <a:gd name="connsiteY155" fmla="*/ 2630078 h 3280528"/>
              <a:gd name="connsiteX156" fmla="*/ 37907 w 3704934"/>
              <a:gd name="connsiteY156" fmla="*/ 2733773 h 3280528"/>
              <a:gd name="connsiteX157" fmla="*/ 19054 w 3704934"/>
              <a:gd name="connsiteY157" fmla="*/ 2799761 h 3280528"/>
              <a:gd name="connsiteX158" fmla="*/ 200 w 3704934"/>
              <a:gd name="connsiteY158" fmla="*/ 2912882 h 3280528"/>
              <a:gd name="connsiteX0" fmla="*/ 200 w 3704934"/>
              <a:gd name="connsiteY0" fmla="*/ 2986434 h 3354080"/>
              <a:gd name="connsiteX1" fmla="*/ 9627 w 3704934"/>
              <a:gd name="connsiteY1" fmla="*/ 3042995 h 3354080"/>
              <a:gd name="connsiteX2" fmla="*/ 19054 w 3704934"/>
              <a:gd name="connsiteY2" fmla="*/ 3108983 h 3354080"/>
              <a:gd name="connsiteX3" fmla="*/ 47334 w 3704934"/>
              <a:gd name="connsiteY3" fmla="*/ 3174970 h 3354080"/>
              <a:gd name="connsiteX4" fmla="*/ 75614 w 3704934"/>
              <a:gd name="connsiteY4" fmla="*/ 3193824 h 3354080"/>
              <a:gd name="connsiteX5" fmla="*/ 141602 w 3704934"/>
              <a:gd name="connsiteY5" fmla="*/ 3259812 h 3354080"/>
              <a:gd name="connsiteX6" fmla="*/ 226443 w 3704934"/>
              <a:gd name="connsiteY6" fmla="*/ 3297519 h 3354080"/>
              <a:gd name="connsiteX7" fmla="*/ 283004 w 3704934"/>
              <a:gd name="connsiteY7" fmla="*/ 3316372 h 3354080"/>
              <a:gd name="connsiteX8" fmla="*/ 348992 w 3704934"/>
              <a:gd name="connsiteY8" fmla="*/ 3325799 h 3354080"/>
              <a:gd name="connsiteX9" fmla="*/ 377272 w 3704934"/>
              <a:gd name="connsiteY9" fmla="*/ 3335226 h 3354080"/>
              <a:gd name="connsiteX10" fmla="*/ 462113 w 3704934"/>
              <a:gd name="connsiteY10" fmla="*/ 3354080 h 3354080"/>
              <a:gd name="connsiteX11" fmla="*/ 641223 w 3704934"/>
              <a:gd name="connsiteY11" fmla="*/ 3344653 h 3354080"/>
              <a:gd name="connsiteX12" fmla="*/ 726064 w 3704934"/>
              <a:gd name="connsiteY12" fmla="*/ 3325799 h 3354080"/>
              <a:gd name="connsiteX13" fmla="*/ 792051 w 3704934"/>
              <a:gd name="connsiteY13" fmla="*/ 3316372 h 3354080"/>
              <a:gd name="connsiteX14" fmla="*/ 848612 w 3704934"/>
              <a:gd name="connsiteY14" fmla="*/ 3306946 h 3354080"/>
              <a:gd name="connsiteX15" fmla="*/ 1008868 w 3704934"/>
              <a:gd name="connsiteY15" fmla="*/ 3278665 h 3354080"/>
              <a:gd name="connsiteX16" fmla="*/ 1065429 w 3704934"/>
              <a:gd name="connsiteY16" fmla="*/ 3259812 h 3354080"/>
              <a:gd name="connsiteX17" fmla="*/ 1093709 w 3704934"/>
              <a:gd name="connsiteY17" fmla="*/ 3240958 h 3354080"/>
              <a:gd name="connsiteX18" fmla="*/ 1140843 w 3704934"/>
              <a:gd name="connsiteY18" fmla="*/ 3231531 h 3354080"/>
              <a:gd name="connsiteX19" fmla="*/ 1169124 w 3704934"/>
              <a:gd name="connsiteY19" fmla="*/ 3222104 h 3354080"/>
              <a:gd name="connsiteX20" fmla="*/ 1206831 w 3704934"/>
              <a:gd name="connsiteY20" fmla="*/ 3212678 h 3354080"/>
              <a:gd name="connsiteX21" fmla="*/ 1235111 w 3704934"/>
              <a:gd name="connsiteY21" fmla="*/ 3203251 h 3354080"/>
              <a:gd name="connsiteX22" fmla="*/ 1272819 w 3704934"/>
              <a:gd name="connsiteY22" fmla="*/ 3193824 h 3354080"/>
              <a:gd name="connsiteX23" fmla="*/ 1301099 w 3704934"/>
              <a:gd name="connsiteY23" fmla="*/ 3184397 h 3354080"/>
              <a:gd name="connsiteX24" fmla="*/ 1376513 w 3704934"/>
              <a:gd name="connsiteY24" fmla="*/ 3165544 h 3354080"/>
              <a:gd name="connsiteX25" fmla="*/ 1414221 w 3704934"/>
              <a:gd name="connsiteY25" fmla="*/ 3156117 h 3354080"/>
              <a:gd name="connsiteX26" fmla="*/ 1470781 w 3704934"/>
              <a:gd name="connsiteY26" fmla="*/ 3118410 h 3354080"/>
              <a:gd name="connsiteX27" fmla="*/ 1527342 w 3704934"/>
              <a:gd name="connsiteY27" fmla="*/ 3099556 h 3354080"/>
              <a:gd name="connsiteX28" fmla="*/ 1565049 w 3704934"/>
              <a:gd name="connsiteY28" fmla="*/ 3090129 h 3354080"/>
              <a:gd name="connsiteX29" fmla="*/ 1602757 w 3704934"/>
              <a:gd name="connsiteY29" fmla="*/ 3071275 h 3354080"/>
              <a:gd name="connsiteX30" fmla="*/ 1631037 w 3704934"/>
              <a:gd name="connsiteY30" fmla="*/ 3061849 h 3354080"/>
              <a:gd name="connsiteX31" fmla="*/ 1659317 w 3704934"/>
              <a:gd name="connsiteY31" fmla="*/ 3042995 h 3354080"/>
              <a:gd name="connsiteX32" fmla="*/ 1715878 w 3704934"/>
              <a:gd name="connsiteY32" fmla="*/ 3024141 h 3354080"/>
              <a:gd name="connsiteX33" fmla="*/ 1744159 w 3704934"/>
              <a:gd name="connsiteY33" fmla="*/ 3014715 h 3354080"/>
              <a:gd name="connsiteX34" fmla="*/ 1847854 w 3704934"/>
              <a:gd name="connsiteY34" fmla="*/ 2995861 h 3354080"/>
              <a:gd name="connsiteX35" fmla="*/ 1989256 w 3704934"/>
              <a:gd name="connsiteY35" fmla="*/ 2977007 h 3354080"/>
              <a:gd name="connsiteX36" fmla="*/ 2055243 w 3704934"/>
              <a:gd name="connsiteY36" fmla="*/ 2967581 h 3354080"/>
              <a:gd name="connsiteX37" fmla="*/ 2432315 w 3704934"/>
              <a:gd name="connsiteY37" fmla="*/ 2958154 h 3354080"/>
              <a:gd name="connsiteX38" fmla="*/ 2517157 w 3704934"/>
              <a:gd name="connsiteY38" fmla="*/ 2948727 h 3354080"/>
              <a:gd name="connsiteX39" fmla="*/ 2545437 w 3704934"/>
              <a:gd name="connsiteY39" fmla="*/ 2939300 h 3354080"/>
              <a:gd name="connsiteX40" fmla="*/ 2837668 w 3704934"/>
              <a:gd name="connsiteY40" fmla="*/ 2948727 h 3354080"/>
              <a:gd name="connsiteX41" fmla="*/ 2969643 w 3704934"/>
              <a:gd name="connsiteY41" fmla="*/ 2958154 h 3354080"/>
              <a:gd name="connsiteX42" fmla="*/ 3026204 w 3704934"/>
              <a:gd name="connsiteY42" fmla="*/ 2967581 h 3354080"/>
              <a:gd name="connsiteX43" fmla="*/ 3195887 w 3704934"/>
              <a:gd name="connsiteY43" fmla="*/ 2977007 h 3354080"/>
              <a:gd name="connsiteX44" fmla="*/ 3299581 w 3704934"/>
              <a:gd name="connsiteY44" fmla="*/ 2995861 h 3354080"/>
              <a:gd name="connsiteX45" fmla="*/ 3327862 w 3704934"/>
              <a:gd name="connsiteY45" fmla="*/ 3005288 h 3354080"/>
              <a:gd name="connsiteX46" fmla="*/ 3403276 w 3704934"/>
              <a:gd name="connsiteY46" fmla="*/ 2995861 h 3354080"/>
              <a:gd name="connsiteX47" fmla="*/ 3431557 w 3704934"/>
              <a:gd name="connsiteY47" fmla="*/ 2986434 h 3354080"/>
              <a:gd name="connsiteX48" fmla="*/ 3469264 w 3704934"/>
              <a:gd name="connsiteY48" fmla="*/ 2977007 h 3354080"/>
              <a:gd name="connsiteX49" fmla="*/ 3525825 w 3704934"/>
              <a:gd name="connsiteY49" fmla="*/ 2958154 h 3354080"/>
              <a:gd name="connsiteX50" fmla="*/ 3582386 w 3704934"/>
              <a:gd name="connsiteY50" fmla="*/ 2901593 h 3354080"/>
              <a:gd name="connsiteX51" fmla="*/ 3610666 w 3704934"/>
              <a:gd name="connsiteY51" fmla="*/ 2873313 h 3354080"/>
              <a:gd name="connsiteX52" fmla="*/ 3629520 w 3704934"/>
              <a:gd name="connsiteY52" fmla="*/ 2807325 h 3354080"/>
              <a:gd name="connsiteX53" fmla="*/ 3667227 w 3704934"/>
              <a:gd name="connsiteY53" fmla="*/ 2741337 h 3354080"/>
              <a:gd name="connsiteX54" fmla="*/ 3676654 w 3704934"/>
              <a:gd name="connsiteY54" fmla="*/ 2703630 h 3354080"/>
              <a:gd name="connsiteX55" fmla="*/ 3686080 w 3704934"/>
              <a:gd name="connsiteY55" fmla="*/ 2675350 h 3354080"/>
              <a:gd name="connsiteX56" fmla="*/ 3695507 w 3704934"/>
              <a:gd name="connsiteY56" fmla="*/ 2618789 h 3354080"/>
              <a:gd name="connsiteX57" fmla="*/ 3704934 w 3704934"/>
              <a:gd name="connsiteY57" fmla="*/ 2581082 h 3354080"/>
              <a:gd name="connsiteX58" fmla="*/ 3686080 w 3704934"/>
              <a:gd name="connsiteY58" fmla="*/ 2288851 h 3354080"/>
              <a:gd name="connsiteX59" fmla="*/ 3676654 w 3704934"/>
              <a:gd name="connsiteY59" fmla="*/ 2222863 h 3354080"/>
              <a:gd name="connsiteX60" fmla="*/ 3657800 w 3704934"/>
              <a:gd name="connsiteY60" fmla="*/ 2034327 h 3354080"/>
              <a:gd name="connsiteX61" fmla="*/ 3629520 w 3704934"/>
              <a:gd name="connsiteY61" fmla="*/ 1921205 h 3354080"/>
              <a:gd name="connsiteX62" fmla="*/ 3591812 w 3704934"/>
              <a:gd name="connsiteY62" fmla="*/ 1789230 h 3354080"/>
              <a:gd name="connsiteX63" fmla="*/ 3582386 w 3704934"/>
              <a:gd name="connsiteY63" fmla="*/ 1742096 h 3354080"/>
              <a:gd name="connsiteX64" fmla="*/ 3563532 w 3704934"/>
              <a:gd name="connsiteY64" fmla="*/ 1713816 h 3354080"/>
              <a:gd name="connsiteX65" fmla="*/ 3554105 w 3704934"/>
              <a:gd name="connsiteY65" fmla="*/ 1628974 h 3354080"/>
              <a:gd name="connsiteX66" fmla="*/ 3544678 w 3704934"/>
              <a:gd name="connsiteY66" fmla="*/ 1600694 h 3354080"/>
              <a:gd name="connsiteX67" fmla="*/ 3535251 w 3704934"/>
              <a:gd name="connsiteY67" fmla="*/ 1562987 h 3354080"/>
              <a:gd name="connsiteX68" fmla="*/ 3535251 w 3704934"/>
              <a:gd name="connsiteY68" fmla="*/ 1185915 h 3354080"/>
              <a:gd name="connsiteX69" fmla="*/ 3544678 w 3704934"/>
              <a:gd name="connsiteY69" fmla="*/ 1157634 h 3354080"/>
              <a:gd name="connsiteX70" fmla="*/ 3554105 w 3704934"/>
              <a:gd name="connsiteY70" fmla="*/ 1016232 h 3354080"/>
              <a:gd name="connsiteX71" fmla="*/ 3572959 w 3704934"/>
              <a:gd name="connsiteY71" fmla="*/ 959671 h 3354080"/>
              <a:gd name="connsiteX72" fmla="*/ 3582386 w 3704934"/>
              <a:gd name="connsiteY72" fmla="*/ 799416 h 3354080"/>
              <a:gd name="connsiteX73" fmla="*/ 3591812 w 3704934"/>
              <a:gd name="connsiteY73" fmla="*/ 742855 h 3354080"/>
              <a:gd name="connsiteX74" fmla="*/ 3582386 w 3704934"/>
              <a:gd name="connsiteY74" fmla="*/ 450624 h 3354080"/>
              <a:gd name="connsiteX75" fmla="*/ 3563532 w 3704934"/>
              <a:gd name="connsiteY75" fmla="*/ 328075 h 3354080"/>
              <a:gd name="connsiteX76" fmla="*/ 3544678 w 3704934"/>
              <a:gd name="connsiteY76" fmla="*/ 299795 h 3354080"/>
              <a:gd name="connsiteX77" fmla="*/ 3535251 w 3704934"/>
              <a:gd name="connsiteY77" fmla="*/ 271515 h 3354080"/>
              <a:gd name="connsiteX78" fmla="*/ 3506971 w 3704934"/>
              <a:gd name="connsiteY78" fmla="*/ 252661 h 3354080"/>
              <a:gd name="connsiteX79" fmla="*/ 3478691 w 3704934"/>
              <a:gd name="connsiteY79" fmla="*/ 224381 h 3354080"/>
              <a:gd name="connsiteX80" fmla="*/ 3450410 w 3704934"/>
              <a:gd name="connsiteY80" fmla="*/ 334 h 3354080"/>
              <a:gd name="connsiteX81" fmla="*/ 3422130 w 3704934"/>
              <a:gd name="connsiteY81" fmla="*/ 177247 h 3354080"/>
              <a:gd name="connsiteX82" fmla="*/ 3393849 w 3704934"/>
              <a:gd name="connsiteY82" fmla="*/ 167820 h 3354080"/>
              <a:gd name="connsiteX83" fmla="*/ 3356142 w 3704934"/>
              <a:gd name="connsiteY83" fmla="*/ 158393 h 3354080"/>
              <a:gd name="connsiteX84" fmla="*/ 3261874 w 3704934"/>
              <a:gd name="connsiteY84" fmla="*/ 139539 h 3354080"/>
              <a:gd name="connsiteX85" fmla="*/ 3195887 w 3704934"/>
              <a:gd name="connsiteY85" fmla="*/ 120686 h 3354080"/>
              <a:gd name="connsiteX86" fmla="*/ 2960216 w 3704934"/>
              <a:gd name="connsiteY86" fmla="*/ 92405 h 3354080"/>
              <a:gd name="connsiteX87" fmla="*/ 2894229 w 3704934"/>
              <a:gd name="connsiteY87" fmla="*/ 73552 h 3354080"/>
              <a:gd name="connsiteX88" fmla="*/ 2432315 w 3704934"/>
              <a:gd name="connsiteY88" fmla="*/ 82979 h 3354080"/>
              <a:gd name="connsiteX89" fmla="*/ 2300340 w 3704934"/>
              <a:gd name="connsiteY89" fmla="*/ 92405 h 3354080"/>
              <a:gd name="connsiteX90" fmla="*/ 2272060 w 3704934"/>
              <a:gd name="connsiteY90" fmla="*/ 101832 h 3354080"/>
              <a:gd name="connsiteX91" fmla="*/ 2168365 w 3704934"/>
              <a:gd name="connsiteY91" fmla="*/ 111259 h 3354080"/>
              <a:gd name="connsiteX92" fmla="*/ 2026963 w 3704934"/>
              <a:gd name="connsiteY92" fmla="*/ 130113 h 3354080"/>
              <a:gd name="connsiteX93" fmla="*/ 1970402 w 3704934"/>
              <a:gd name="connsiteY93" fmla="*/ 148966 h 3354080"/>
              <a:gd name="connsiteX94" fmla="*/ 1942122 w 3704934"/>
              <a:gd name="connsiteY94" fmla="*/ 167820 h 3354080"/>
              <a:gd name="connsiteX95" fmla="*/ 1885561 w 3704934"/>
              <a:gd name="connsiteY95" fmla="*/ 186673 h 3354080"/>
              <a:gd name="connsiteX96" fmla="*/ 1791293 w 3704934"/>
              <a:gd name="connsiteY96" fmla="*/ 233807 h 3354080"/>
              <a:gd name="connsiteX97" fmla="*/ 1725305 w 3704934"/>
              <a:gd name="connsiteY97" fmla="*/ 299795 h 3354080"/>
              <a:gd name="connsiteX98" fmla="*/ 1678171 w 3704934"/>
              <a:gd name="connsiteY98" fmla="*/ 346929 h 3354080"/>
              <a:gd name="connsiteX99" fmla="*/ 1649891 w 3704934"/>
              <a:gd name="connsiteY99" fmla="*/ 403490 h 3354080"/>
              <a:gd name="connsiteX100" fmla="*/ 1640464 w 3704934"/>
              <a:gd name="connsiteY100" fmla="*/ 431770 h 3354080"/>
              <a:gd name="connsiteX101" fmla="*/ 1602757 w 3704934"/>
              <a:gd name="connsiteY101" fmla="*/ 488331 h 3354080"/>
              <a:gd name="connsiteX102" fmla="*/ 1583903 w 3704934"/>
              <a:gd name="connsiteY102" fmla="*/ 516612 h 3354080"/>
              <a:gd name="connsiteX103" fmla="*/ 1555623 w 3704934"/>
              <a:gd name="connsiteY103" fmla="*/ 535465 h 3354080"/>
              <a:gd name="connsiteX104" fmla="*/ 1508489 w 3704934"/>
              <a:gd name="connsiteY104" fmla="*/ 582599 h 3354080"/>
              <a:gd name="connsiteX105" fmla="*/ 1489635 w 3704934"/>
              <a:gd name="connsiteY105" fmla="*/ 610880 h 3354080"/>
              <a:gd name="connsiteX106" fmla="*/ 1433074 w 3704934"/>
              <a:gd name="connsiteY106" fmla="*/ 658014 h 3354080"/>
              <a:gd name="connsiteX107" fmla="*/ 1395367 w 3704934"/>
              <a:gd name="connsiteY107" fmla="*/ 714574 h 3354080"/>
              <a:gd name="connsiteX108" fmla="*/ 1338806 w 3704934"/>
              <a:gd name="connsiteY108" fmla="*/ 752282 h 3354080"/>
              <a:gd name="connsiteX109" fmla="*/ 1310526 w 3704934"/>
              <a:gd name="connsiteY109" fmla="*/ 771135 h 3354080"/>
              <a:gd name="connsiteX110" fmla="*/ 1291672 w 3704934"/>
              <a:gd name="connsiteY110" fmla="*/ 799416 h 3354080"/>
              <a:gd name="connsiteX111" fmla="*/ 1282245 w 3704934"/>
              <a:gd name="connsiteY111" fmla="*/ 827696 h 3354080"/>
              <a:gd name="connsiteX112" fmla="*/ 1244538 w 3704934"/>
              <a:gd name="connsiteY112" fmla="*/ 884257 h 3354080"/>
              <a:gd name="connsiteX113" fmla="*/ 1225684 w 3704934"/>
              <a:gd name="connsiteY113" fmla="*/ 912537 h 3354080"/>
              <a:gd name="connsiteX114" fmla="*/ 1197404 w 3704934"/>
              <a:gd name="connsiteY114" fmla="*/ 940818 h 3354080"/>
              <a:gd name="connsiteX115" fmla="*/ 1159697 w 3704934"/>
              <a:gd name="connsiteY115" fmla="*/ 1053939 h 3354080"/>
              <a:gd name="connsiteX116" fmla="*/ 1140843 w 3704934"/>
              <a:gd name="connsiteY116" fmla="*/ 1110500 h 3354080"/>
              <a:gd name="connsiteX117" fmla="*/ 1103136 w 3704934"/>
              <a:gd name="connsiteY117" fmla="*/ 1167061 h 3354080"/>
              <a:gd name="connsiteX118" fmla="*/ 1093709 w 3704934"/>
              <a:gd name="connsiteY118" fmla="*/ 1195341 h 3354080"/>
              <a:gd name="connsiteX119" fmla="*/ 1074856 w 3704934"/>
              <a:gd name="connsiteY119" fmla="*/ 1223622 h 3354080"/>
              <a:gd name="connsiteX120" fmla="*/ 1056002 w 3704934"/>
              <a:gd name="connsiteY120" fmla="*/ 1280183 h 3354080"/>
              <a:gd name="connsiteX121" fmla="*/ 1046575 w 3704934"/>
              <a:gd name="connsiteY121" fmla="*/ 1308463 h 3354080"/>
              <a:gd name="connsiteX122" fmla="*/ 1027722 w 3704934"/>
              <a:gd name="connsiteY122" fmla="*/ 1346170 h 3354080"/>
              <a:gd name="connsiteX123" fmla="*/ 1018295 w 3704934"/>
              <a:gd name="connsiteY123" fmla="*/ 1393304 h 3354080"/>
              <a:gd name="connsiteX124" fmla="*/ 1008868 w 3704934"/>
              <a:gd name="connsiteY124" fmla="*/ 1421585 h 3354080"/>
              <a:gd name="connsiteX125" fmla="*/ 999441 w 3704934"/>
              <a:gd name="connsiteY125" fmla="*/ 1468719 h 3354080"/>
              <a:gd name="connsiteX126" fmla="*/ 980588 w 3704934"/>
              <a:gd name="connsiteY126" fmla="*/ 1496999 h 3354080"/>
              <a:gd name="connsiteX127" fmla="*/ 952307 w 3704934"/>
              <a:gd name="connsiteY127" fmla="*/ 1591267 h 3354080"/>
              <a:gd name="connsiteX128" fmla="*/ 942880 w 3704934"/>
              <a:gd name="connsiteY128" fmla="*/ 1619548 h 3354080"/>
              <a:gd name="connsiteX129" fmla="*/ 924027 w 3704934"/>
              <a:gd name="connsiteY129" fmla="*/ 1647828 h 3354080"/>
              <a:gd name="connsiteX130" fmla="*/ 905173 w 3704934"/>
              <a:gd name="connsiteY130" fmla="*/ 1713816 h 3354080"/>
              <a:gd name="connsiteX131" fmla="*/ 886320 w 3704934"/>
              <a:gd name="connsiteY131" fmla="*/ 1742096 h 3354080"/>
              <a:gd name="connsiteX132" fmla="*/ 876893 w 3704934"/>
              <a:gd name="connsiteY132" fmla="*/ 1770377 h 3354080"/>
              <a:gd name="connsiteX133" fmla="*/ 858039 w 3704934"/>
              <a:gd name="connsiteY133" fmla="*/ 1836364 h 3354080"/>
              <a:gd name="connsiteX134" fmla="*/ 839186 w 3704934"/>
              <a:gd name="connsiteY134" fmla="*/ 1864645 h 3354080"/>
              <a:gd name="connsiteX135" fmla="*/ 801478 w 3704934"/>
              <a:gd name="connsiteY135" fmla="*/ 1921205 h 3354080"/>
              <a:gd name="connsiteX136" fmla="*/ 782625 w 3704934"/>
              <a:gd name="connsiteY136" fmla="*/ 1977766 h 3354080"/>
              <a:gd name="connsiteX137" fmla="*/ 744917 w 3704934"/>
              <a:gd name="connsiteY137" fmla="*/ 2034327 h 3354080"/>
              <a:gd name="connsiteX138" fmla="*/ 716637 w 3704934"/>
              <a:gd name="connsiteY138" fmla="*/ 2062607 h 3354080"/>
              <a:gd name="connsiteX139" fmla="*/ 678930 w 3704934"/>
              <a:gd name="connsiteY139" fmla="*/ 2119168 h 3354080"/>
              <a:gd name="connsiteX140" fmla="*/ 622369 w 3704934"/>
              <a:gd name="connsiteY140" fmla="*/ 2156875 h 3354080"/>
              <a:gd name="connsiteX141" fmla="*/ 594089 w 3704934"/>
              <a:gd name="connsiteY141" fmla="*/ 2175729 h 3354080"/>
              <a:gd name="connsiteX142" fmla="*/ 518674 w 3704934"/>
              <a:gd name="connsiteY142" fmla="*/ 2241717 h 3354080"/>
              <a:gd name="connsiteX143" fmla="*/ 490394 w 3704934"/>
              <a:gd name="connsiteY143" fmla="*/ 2251144 h 3354080"/>
              <a:gd name="connsiteX144" fmla="*/ 433833 w 3704934"/>
              <a:gd name="connsiteY144" fmla="*/ 2288851 h 3354080"/>
              <a:gd name="connsiteX145" fmla="*/ 405553 w 3704934"/>
              <a:gd name="connsiteY145" fmla="*/ 2307704 h 3354080"/>
              <a:gd name="connsiteX146" fmla="*/ 377272 w 3704934"/>
              <a:gd name="connsiteY146" fmla="*/ 2317131 h 3354080"/>
              <a:gd name="connsiteX147" fmla="*/ 330138 w 3704934"/>
              <a:gd name="connsiteY147" fmla="*/ 2354838 h 3354080"/>
              <a:gd name="connsiteX148" fmla="*/ 273577 w 3704934"/>
              <a:gd name="connsiteY148" fmla="*/ 2392546 h 3354080"/>
              <a:gd name="connsiteX149" fmla="*/ 264150 w 3704934"/>
              <a:gd name="connsiteY149" fmla="*/ 2420826 h 3354080"/>
              <a:gd name="connsiteX150" fmla="*/ 235870 w 3704934"/>
              <a:gd name="connsiteY150" fmla="*/ 2430253 h 3354080"/>
              <a:gd name="connsiteX151" fmla="*/ 207590 w 3704934"/>
              <a:gd name="connsiteY151" fmla="*/ 2449106 h 3354080"/>
              <a:gd name="connsiteX152" fmla="*/ 169882 w 3704934"/>
              <a:gd name="connsiteY152" fmla="*/ 2505667 h 3354080"/>
              <a:gd name="connsiteX153" fmla="*/ 122748 w 3704934"/>
              <a:gd name="connsiteY153" fmla="*/ 2552801 h 3354080"/>
              <a:gd name="connsiteX154" fmla="*/ 75614 w 3704934"/>
              <a:gd name="connsiteY154" fmla="*/ 2637643 h 3354080"/>
              <a:gd name="connsiteX155" fmla="*/ 47334 w 3704934"/>
              <a:gd name="connsiteY155" fmla="*/ 2703630 h 3354080"/>
              <a:gd name="connsiteX156" fmla="*/ 37907 w 3704934"/>
              <a:gd name="connsiteY156" fmla="*/ 2807325 h 3354080"/>
              <a:gd name="connsiteX157" fmla="*/ 19054 w 3704934"/>
              <a:gd name="connsiteY157" fmla="*/ 2873313 h 3354080"/>
              <a:gd name="connsiteX158" fmla="*/ 200 w 3704934"/>
              <a:gd name="connsiteY158" fmla="*/ 2986434 h 3354080"/>
              <a:gd name="connsiteX0" fmla="*/ 200 w 3704934"/>
              <a:gd name="connsiteY0" fmla="*/ 3044377 h 3412023"/>
              <a:gd name="connsiteX1" fmla="*/ 9627 w 3704934"/>
              <a:gd name="connsiteY1" fmla="*/ 3100938 h 3412023"/>
              <a:gd name="connsiteX2" fmla="*/ 19054 w 3704934"/>
              <a:gd name="connsiteY2" fmla="*/ 3166926 h 3412023"/>
              <a:gd name="connsiteX3" fmla="*/ 47334 w 3704934"/>
              <a:gd name="connsiteY3" fmla="*/ 3232913 h 3412023"/>
              <a:gd name="connsiteX4" fmla="*/ 75614 w 3704934"/>
              <a:gd name="connsiteY4" fmla="*/ 3251767 h 3412023"/>
              <a:gd name="connsiteX5" fmla="*/ 141602 w 3704934"/>
              <a:gd name="connsiteY5" fmla="*/ 3317755 h 3412023"/>
              <a:gd name="connsiteX6" fmla="*/ 226443 w 3704934"/>
              <a:gd name="connsiteY6" fmla="*/ 3355462 h 3412023"/>
              <a:gd name="connsiteX7" fmla="*/ 283004 w 3704934"/>
              <a:gd name="connsiteY7" fmla="*/ 3374315 h 3412023"/>
              <a:gd name="connsiteX8" fmla="*/ 348992 w 3704934"/>
              <a:gd name="connsiteY8" fmla="*/ 3383742 h 3412023"/>
              <a:gd name="connsiteX9" fmla="*/ 377272 w 3704934"/>
              <a:gd name="connsiteY9" fmla="*/ 3393169 h 3412023"/>
              <a:gd name="connsiteX10" fmla="*/ 462113 w 3704934"/>
              <a:gd name="connsiteY10" fmla="*/ 3412023 h 3412023"/>
              <a:gd name="connsiteX11" fmla="*/ 641223 w 3704934"/>
              <a:gd name="connsiteY11" fmla="*/ 3402596 h 3412023"/>
              <a:gd name="connsiteX12" fmla="*/ 726064 w 3704934"/>
              <a:gd name="connsiteY12" fmla="*/ 3383742 h 3412023"/>
              <a:gd name="connsiteX13" fmla="*/ 792051 w 3704934"/>
              <a:gd name="connsiteY13" fmla="*/ 3374315 h 3412023"/>
              <a:gd name="connsiteX14" fmla="*/ 848612 w 3704934"/>
              <a:gd name="connsiteY14" fmla="*/ 3364889 h 3412023"/>
              <a:gd name="connsiteX15" fmla="*/ 1008868 w 3704934"/>
              <a:gd name="connsiteY15" fmla="*/ 3336608 h 3412023"/>
              <a:gd name="connsiteX16" fmla="*/ 1065429 w 3704934"/>
              <a:gd name="connsiteY16" fmla="*/ 3317755 h 3412023"/>
              <a:gd name="connsiteX17" fmla="*/ 1093709 w 3704934"/>
              <a:gd name="connsiteY17" fmla="*/ 3298901 h 3412023"/>
              <a:gd name="connsiteX18" fmla="*/ 1140843 w 3704934"/>
              <a:gd name="connsiteY18" fmla="*/ 3289474 h 3412023"/>
              <a:gd name="connsiteX19" fmla="*/ 1169124 w 3704934"/>
              <a:gd name="connsiteY19" fmla="*/ 3280047 h 3412023"/>
              <a:gd name="connsiteX20" fmla="*/ 1206831 w 3704934"/>
              <a:gd name="connsiteY20" fmla="*/ 3270621 h 3412023"/>
              <a:gd name="connsiteX21" fmla="*/ 1235111 w 3704934"/>
              <a:gd name="connsiteY21" fmla="*/ 3261194 h 3412023"/>
              <a:gd name="connsiteX22" fmla="*/ 1272819 w 3704934"/>
              <a:gd name="connsiteY22" fmla="*/ 3251767 h 3412023"/>
              <a:gd name="connsiteX23" fmla="*/ 1301099 w 3704934"/>
              <a:gd name="connsiteY23" fmla="*/ 3242340 h 3412023"/>
              <a:gd name="connsiteX24" fmla="*/ 1376513 w 3704934"/>
              <a:gd name="connsiteY24" fmla="*/ 3223487 h 3412023"/>
              <a:gd name="connsiteX25" fmla="*/ 1414221 w 3704934"/>
              <a:gd name="connsiteY25" fmla="*/ 3214060 h 3412023"/>
              <a:gd name="connsiteX26" fmla="*/ 1470781 w 3704934"/>
              <a:gd name="connsiteY26" fmla="*/ 3176353 h 3412023"/>
              <a:gd name="connsiteX27" fmla="*/ 1527342 w 3704934"/>
              <a:gd name="connsiteY27" fmla="*/ 3157499 h 3412023"/>
              <a:gd name="connsiteX28" fmla="*/ 1565049 w 3704934"/>
              <a:gd name="connsiteY28" fmla="*/ 3148072 h 3412023"/>
              <a:gd name="connsiteX29" fmla="*/ 1602757 w 3704934"/>
              <a:gd name="connsiteY29" fmla="*/ 3129218 h 3412023"/>
              <a:gd name="connsiteX30" fmla="*/ 1631037 w 3704934"/>
              <a:gd name="connsiteY30" fmla="*/ 3119792 h 3412023"/>
              <a:gd name="connsiteX31" fmla="*/ 1659317 w 3704934"/>
              <a:gd name="connsiteY31" fmla="*/ 3100938 h 3412023"/>
              <a:gd name="connsiteX32" fmla="*/ 1715878 w 3704934"/>
              <a:gd name="connsiteY32" fmla="*/ 3082084 h 3412023"/>
              <a:gd name="connsiteX33" fmla="*/ 1744159 w 3704934"/>
              <a:gd name="connsiteY33" fmla="*/ 3072658 h 3412023"/>
              <a:gd name="connsiteX34" fmla="*/ 1847854 w 3704934"/>
              <a:gd name="connsiteY34" fmla="*/ 3053804 h 3412023"/>
              <a:gd name="connsiteX35" fmla="*/ 1989256 w 3704934"/>
              <a:gd name="connsiteY35" fmla="*/ 3034950 h 3412023"/>
              <a:gd name="connsiteX36" fmla="*/ 2055243 w 3704934"/>
              <a:gd name="connsiteY36" fmla="*/ 3025524 h 3412023"/>
              <a:gd name="connsiteX37" fmla="*/ 2432315 w 3704934"/>
              <a:gd name="connsiteY37" fmla="*/ 3016097 h 3412023"/>
              <a:gd name="connsiteX38" fmla="*/ 2517157 w 3704934"/>
              <a:gd name="connsiteY38" fmla="*/ 3006670 h 3412023"/>
              <a:gd name="connsiteX39" fmla="*/ 2545437 w 3704934"/>
              <a:gd name="connsiteY39" fmla="*/ 2997243 h 3412023"/>
              <a:gd name="connsiteX40" fmla="*/ 2837668 w 3704934"/>
              <a:gd name="connsiteY40" fmla="*/ 3006670 h 3412023"/>
              <a:gd name="connsiteX41" fmla="*/ 2969643 w 3704934"/>
              <a:gd name="connsiteY41" fmla="*/ 3016097 h 3412023"/>
              <a:gd name="connsiteX42" fmla="*/ 3026204 w 3704934"/>
              <a:gd name="connsiteY42" fmla="*/ 3025524 h 3412023"/>
              <a:gd name="connsiteX43" fmla="*/ 3195887 w 3704934"/>
              <a:gd name="connsiteY43" fmla="*/ 3034950 h 3412023"/>
              <a:gd name="connsiteX44" fmla="*/ 3299581 w 3704934"/>
              <a:gd name="connsiteY44" fmla="*/ 3053804 h 3412023"/>
              <a:gd name="connsiteX45" fmla="*/ 3327862 w 3704934"/>
              <a:gd name="connsiteY45" fmla="*/ 3063231 h 3412023"/>
              <a:gd name="connsiteX46" fmla="*/ 3403276 w 3704934"/>
              <a:gd name="connsiteY46" fmla="*/ 3053804 h 3412023"/>
              <a:gd name="connsiteX47" fmla="*/ 3431557 w 3704934"/>
              <a:gd name="connsiteY47" fmla="*/ 3044377 h 3412023"/>
              <a:gd name="connsiteX48" fmla="*/ 3469264 w 3704934"/>
              <a:gd name="connsiteY48" fmla="*/ 3034950 h 3412023"/>
              <a:gd name="connsiteX49" fmla="*/ 3525825 w 3704934"/>
              <a:gd name="connsiteY49" fmla="*/ 3016097 h 3412023"/>
              <a:gd name="connsiteX50" fmla="*/ 3582386 w 3704934"/>
              <a:gd name="connsiteY50" fmla="*/ 2959536 h 3412023"/>
              <a:gd name="connsiteX51" fmla="*/ 3610666 w 3704934"/>
              <a:gd name="connsiteY51" fmla="*/ 2931256 h 3412023"/>
              <a:gd name="connsiteX52" fmla="*/ 3629520 w 3704934"/>
              <a:gd name="connsiteY52" fmla="*/ 2865268 h 3412023"/>
              <a:gd name="connsiteX53" fmla="*/ 3667227 w 3704934"/>
              <a:gd name="connsiteY53" fmla="*/ 2799280 h 3412023"/>
              <a:gd name="connsiteX54" fmla="*/ 3676654 w 3704934"/>
              <a:gd name="connsiteY54" fmla="*/ 2761573 h 3412023"/>
              <a:gd name="connsiteX55" fmla="*/ 3686080 w 3704934"/>
              <a:gd name="connsiteY55" fmla="*/ 2733293 h 3412023"/>
              <a:gd name="connsiteX56" fmla="*/ 3695507 w 3704934"/>
              <a:gd name="connsiteY56" fmla="*/ 2676732 h 3412023"/>
              <a:gd name="connsiteX57" fmla="*/ 3704934 w 3704934"/>
              <a:gd name="connsiteY57" fmla="*/ 2639025 h 3412023"/>
              <a:gd name="connsiteX58" fmla="*/ 3686080 w 3704934"/>
              <a:gd name="connsiteY58" fmla="*/ 2346794 h 3412023"/>
              <a:gd name="connsiteX59" fmla="*/ 3676654 w 3704934"/>
              <a:gd name="connsiteY59" fmla="*/ 2280806 h 3412023"/>
              <a:gd name="connsiteX60" fmla="*/ 3657800 w 3704934"/>
              <a:gd name="connsiteY60" fmla="*/ 2092270 h 3412023"/>
              <a:gd name="connsiteX61" fmla="*/ 3629520 w 3704934"/>
              <a:gd name="connsiteY61" fmla="*/ 1979148 h 3412023"/>
              <a:gd name="connsiteX62" fmla="*/ 3591812 w 3704934"/>
              <a:gd name="connsiteY62" fmla="*/ 1847173 h 3412023"/>
              <a:gd name="connsiteX63" fmla="*/ 3582386 w 3704934"/>
              <a:gd name="connsiteY63" fmla="*/ 1800039 h 3412023"/>
              <a:gd name="connsiteX64" fmla="*/ 3563532 w 3704934"/>
              <a:gd name="connsiteY64" fmla="*/ 1771759 h 3412023"/>
              <a:gd name="connsiteX65" fmla="*/ 3554105 w 3704934"/>
              <a:gd name="connsiteY65" fmla="*/ 1686917 h 3412023"/>
              <a:gd name="connsiteX66" fmla="*/ 3544678 w 3704934"/>
              <a:gd name="connsiteY66" fmla="*/ 1658637 h 3412023"/>
              <a:gd name="connsiteX67" fmla="*/ 3535251 w 3704934"/>
              <a:gd name="connsiteY67" fmla="*/ 1620930 h 3412023"/>
              <a:gd name="connsiteX68" fmla="*/ 3535251 w 3704934"/>
              <a:gd name="connsiteY68" fmla="*/ 1243858 h 3412023"/>
              <a:gd name="connsiteX69" fmla="*/ 3544678 w 3704934"/>
              <a:gd name="connsiteY69" fmla="*/ 1215577 h 3412023"/>
              <a:gd name="connsiteX70" fmla="*/ 3554105 w 3704934"/>
              <a:gd name="connsiteY70" fmla="*/ 1074175 h 3412023"/>
              <a:gd name="connsiteX71" fmla="*/ 3572959 w 3704934"/>
              <a:gd name="connsiteY71" fmla="*/ 1017614 h 3412023"/>
              <a:gd name="connsiteX72" fmla="*/ 3582386 w 3704934"/>
              <a:gd name="connsiteY72" fmla="*/ 857359 h 3412023"/>
              <a:gd name="connsiteX73" fmla="*/ 3591812 w 3704934"/>
              <a:gd name="connsiteY73" fmla="*/ 800798 h 3412023"/>
              <a:gd name="connsiteX74" fmla="*/ 3582386 w 3704934"/>
              <a:gd name="connsiteY74" fmla="*/ 508567 h 3412023"/>
              <a:gd name="connsiteX75" fmla="*/ 3563532 w 3704934"/>
              <a:gd name="connsiteY75" fmla="*/ 386018 h 3412023"/>
              <a:gd name="connsiteX76" fmla="*/ 3544678 w 3704934"/>
              <a:gd name="connsiteY76" fmla="*/ 357738 h 3412023"/>
              <a:gd name="connsiteX77" fmla="*/ 3535251 w 3704934"/>
              <a:gd name="connsiteY77" fmla="*/ 329458 h 3412023"/>
              <a:gd name="connsiteX78" fmla="*/ 3506971 w 3704934"/>
              <a:gd name="connsiteY78" fmla="*/ 310604 h 3412023"/>
              <a:gd name="connsiteX79" fmla="*/ 3478691 w 3704934"/>
              <a:gd name="connsiteY79" fmla="*/ 282324 h 3412023"/>
              <a:gd name="connsiteX80" fmla="*/ 3450410 w 3704934"/>
              <a:gd name="connsiteY80" fmla="*/ 58277 h 3412023"/>
              <a:gd name="connsiteX81" fmla="*/ 3422130 w 3704934"/>
              <a:gd name="connsiteY81" fmla="*/ 235190 h 3412023"/>
              <a:gd name="connsiteX82" fmla="*/ 3393849 w 3704934"/>
              <a:gd name="connsiteY82" fmla="*/ 50 h 3412023"/>
              <a:gd name="connsiteX83" fmla="*/ 3356142 w 3704934"/>
              <a:gd name="connsiteY83" fmla="*/ 216336 h 3412023"/>
              <a:gd name="connsiteX84" fmla="*/ 3261874 w 3704934"/>
              <a:gd name="connsiteY84" fmla="*/ 197482 h 3412023"/>
              <a:gd name="connsiteX85" fmla="*/ 3195887 w 3704934"/>
              <a:gd name="connsiteY85" fmla="*/ 178629 h 3412023"/>
              <a:gd name="connsiteX86" fmla="*/ 2960216 w 3704934"/>
              <a:gd name="connsiteY86" fmla="*/ 150348 h 3412023"/>
              <a:gd name="connsiteX87" fmla="*/ 2894229 w 3704934"/>
              <a:gd name="connsiteY87" fmla="*/ 131495 h 3412023"/>
              <a:gd name="connsiteX88" fmla="*/ 2432315 w 3704934"/>
              <a:gd name="connsiteY88" fmla="*/ 140922 h 3412023"/>
              <a:gd name="connsiteX89" fmla="*/ 2300340 w 3704934"/>
              <a:gd name="connsiteY89" fmla="*/ 150348 h 3412023"/>
              <a:gd name="connsiteX90" fmla="*/ 2272060 w 3704934"/>
              <a:gd name="connsiteY90" fmla="*/ 159775 h 3412023"/>
              <a:gd name="connsiteX91" fmla="*/ 2168365 w 3704934"/>
              <a:gd name="connsiteY91" fmla="*/ 169202 h 3412023"/>
              <a:gd name="connsiteX92" fmla="*/ 2026963 w 3704934"/>
              <a:gd name="connsiteY92" fmla="*/ 188056 h 3412023"/>
              <a:gd name="connsiteX93" fmla="*/ 1970402 w 3704934"/>
              <a:gd name="connsiteY93" fmla="*/ 206909 h 3412023"/>
              <a:gd name="connsiteX94" fmla="*/ 1942122 w 3704934"/>
              <a:gd name="connsiteY94" fmla="*/ 225763 h 3412023"/>
              <a:gd name="connsiteX95" fmla="*/ 1885561 w 3704934"/>
              <a:gd name="connsiteY95" fmla="*/ 244616 h 3412023"/>
              <a:gd name="connsiteX96" fmla="*/ 1791293 w 3704934"/>
              <a:gd name="connsiteY96" fmla="*/ 291750 h 3412023"/>
              <a:gd name="connsiteX97" fmla="*/ 1725305 w 3704934"/>
              <a:gd name="connsiteY97" fmla="*/ 357738 h 3412023"/>
              <a:gd name="connsiteX98" fmla="*/ 1678171 w 3704934"/>
              <a:gd name="connsiteY98" fmla="*/ 404872 h 3412023"/>
              <a:gd name="connsiteX99" fmla="*/ 1649891 w 3704934"/>
              <a:gd name="connsiteY99" fmla="*/ 461433 h 3412023"/>
              <a:gd name="connsiteX100" fmla="*/ 1640464 w 3704934"/>
              <a:gd name="connsiteY100" fmla="*/ 489713 h 3412023"/>
              <a:gd name="connsiteX101" fmla="*/ 1602757 w 3704934"/>
              <a:gd name="connsiteY101" fmla="*/ 546274 h 3412023"/>
              <a:gd name="connsiteX102" fmla="*/ 1583903 w 3704934"/>
              <a:gd name="connsiteY102" fmla="*/ 574555 h 3412023"/>
              <a:gd name="connsiteX103" fmla="*/ 1555623 w 3704934"/>
              <a:gd name="connsiteY103" fmla="*/ 593408 h 3412023"/>
              <a:gd name="connsiteX104" fmla="*/ 1508489 w 3704934"/>
              <a:gd name="connsiteY104" fmla="*/ 640542 h 3412023"/>
              <a:gd name="connsiteX105" fmla="*/ 1489635 w 3704934"/>
              <a:gd name="connsiteY105" fmla="*/ 668823 h 3412023"/>
              <a:gd name="connsiteX106" fmla="*/ 1433074 w 3704934"/>
              <a:gd name="connsiteY106" fmla="*/ 715957 h 3412023"/>
              <a:gd name="connsiteX107" fmla="*/ 1395367 w 3704934"/>
              <a:gd name="connsiteY107" fmla="*/ 772517 h 3412023"/>
              <a:gd name="connsiteX108" fmla="*/ 1338806 w 3704934"/>
              <a:gd name="connsiteY108" fmla="*/ 810225 h 3412023"/>
              <a:gd name="connsiteX109" fmla="*/ 1310526 w 3704934"/>
              <a:gd name="connsiteY109" fmla="*/ 829078 h 3412023"/>
              <a:gd name="connsiteX110" fmla="*/ 1291672 w 3704934"/>
              <a:gd name="connsiteY110" fmla="*/ 857359 h 3412023"/>
              <a:gd name="connsiteX111" fmla="*/ 1282245 w 3704934"/>
              <a:gd name="connsiteY111" fmla="*/ 885639 h 3412023"/>
              <a:gd name="connsiteX112" fmla="*/ 1244538 w 3704934"/>
              <a:gd name="connsiteY112" fmla="*/ 942200 h 3412023"/>
              <a:gd name="connsiteX113" fmla="*/ 1225684 w 3704934"/>
              <a:gd name="connsiteY113" fmla="*/ 970480 h 3412023"/>
              <a:gd name="connsiteX114" fmla="*/ 1197404 w 3704934"/>
              <a:gd name="connsiteY114" fmla="*/ 998761 h 3412023"/>
              <a:gd name="connsiteX115" fmla="*/ 1159697 w 3704934"/>
              <a:gd name="connsiteY115" fmla="*/ 1111882 h 3412023"/>
              <a:gd name="connsiteX116" fmla="*/ 1140843 w 3704934"/>
              <a:gd name="connsiteY116" fmla="*/ 1168443 h 3412023"/>
              <a:gd name="connsiteX117" fmla="*/ 1103136 w 3704934"/>
              <a:gd name="connsiteY117" fmla="*/ 1225004 h 3412023"/>
              <a:gd name="connsiteX118" fmla="*/ 1093709 w 3704934"/>
              <a:gd name="connsiteY118" fmla="*/ 1253284 h 3412023"/>
              <a:gd name="connsiteX119" fmla="*/ 1074856 w 3704934"/>
              <a:gd name="connsiteY119" fmla="*/ 1281565 h 3412023"/>
              <a:gd name="connsiteX120" fmla="*/ 1056002 w 3704934"/>
              <a:gd name="connsiteY120" fmla="*/ 1338126 h 3412023"/>
              <a:gd name="connsiteX121" fmla="*/ 1046575 w 3704934"/>
              <a:gd name="connsiteY121" fmla="*/ 1366406 h 3412023"/>
              <a:gd name="connsiteX122" fmla="*/ 1027722 w 3704934"/>
              <a:gd name="connsiteY122" fmla="*/ 1404113 h 3412023"/>
              <a:gd name="connsiteX123" fmla="*/ 1018295 w 3704934"/>
              <a:gd name="connsiteY123" fmla="*/ 1451247 h 3412023"/>
              <a:gd name="connsiteX124" fmla="*/ 1008868 w 3704934"/>
              <a:gd name="connsiteY124" fmla="*/ 1479528 h 3412023"/>
              <a:gd name="connsiteX125" fmla="*/ 999441 w 3704934"/>
              <a:gd name="connsiteY125" fmla="*/ 1526662 h 3412023"/>
              <a:gd name="connsiteX126" fmla="*/ 980588 w 3704934"/>
              <a:gd name="connsiteY126" fmla="*/ 1554942 h 3412023"/>
              <a:gd name="connsiteX127" fmla="*/ 952307 w 3704934"/>
              <a:gd name="connsiteY127" fmla="*/ 1649210 h 3412023"/>
              <a:gd name="connsiteX128" fmla="*/ 942880 w 3704934"/>
              <a:gd name="connsiteY128" fmla="*/ 1677491 h 3412023"/>
              <a:gd name="connsiteX129" fmla="*/ 924027 w 3704934"/>
              <a:gd name="connsiteY129" fmla="*/ 1705771 h 3412023"/>
              <a:gd name="connsiteX130" fmla="*/ 905173 w 3704934"/>
              <a:gd name="connsiteY130" fmla="*/ 1771759 h 3412023"/>
              <a:gd name="connsiteX131" fmla="*/ 886320 w 3704934"/>
              <a:gd name="connsiteY131" fmla="*/ 1800039 h 3412023"/>
              <a:gd name="connsiteX132" fmla="*/ 876893 w 3704934"/>
              <a:gd name="connsiteY132" fmla="*/ 1828320 h 3412023"/>
              <a:gd name="connsiteX133" fmla="*/ 858039 w 3704934"/>
              <a:gd name="connsiteY133" fmla="*/ 1894307 h 3412023"/>
              <a:gd name="connsiteX134" fmla="*/ 839186 w 3704934"/>
              <a:gd name="connsiteY134" fmla="*/ 1922588 h 3412023"/>
              <a:gd name="connsiteX135" fmla="*/ 801478 w 3704934"/>
              <a:gd name="connsiteY135" fmla="*/ 1979148 h 3412023"/>
              <a:gd name="connsiteX136" fmla="*/ 782625 w 3704934"/>
              <a:gd name="connsiteY136" fmla="*/ 2035709 h 3412023"/>
              <a:gd name="connsiteX137" fmla="*/ 744917 w 3704934"/>
              <a:gd name="connsiteY137" fmla="*/ 2092270 h 3412023"/>
              <a:gd name="connsiteX138" fmla="*/ 716637 w 3704934"/>
              <a:gd name="connsiteY138" fmla="*/ 2120550 h 3412023"/>
              <a:gd name="connsiteX139" fmla="*/ 678930 w 3704934"/>
              <a:gd name="connsiteY139" fmla="*/ 2177111 h 3412023"/>
              <a:gd name="connsiteX140" fmla="*/ 622369 w 3704934"/>
              <a:gd name="connsiteY140" fmla="*/ 2214818 h 3412023"/>
              <a:gd name="connsiteX141" fmla="*/ 594089 w 3704934"/>
              <a:gd name="connsiteY141" fmla="*/ 2233672 h 3412023"/>
              <a:gd name="connsiteX142" fmla="*/ 518674 w 3704934"/>
              <a:gd name="connsiteY142" fmla="*/ 2299660 h 3412023"/>
              <a:gd name="connsiteX143" fmla="*/ 490394 w 3704934"/>
              <a:gd name="connsiteY143" fmla="*/ 2309087 h 3412023"/>
              <a:gd name="connsiteX144" fmla="*/ 433833 w 3704934"/>
              <a:gd name="connsiteY144" fmla="*/ 2346794 h 3412023"/>
              <a:gd name="connsiteX145" fmla="*/ 405553 w 3704934"/>
              <a:gd name="connsiteY145" fmla="*/ 2365647 h 3412023"/>
              <a:gd name="connsiteX146" fmla="*/ 377272 w 3704934"/>
              <a:gd name="connsiteY146" fmla="*/ 2375074 h 3412023"/>
              <a:gd name="connsiteX147" fmla="*/ 330138 w 3704934"/>
              <a:gd name="connsiteY147" fmla="*/ 2412781 h 3412023"/>
              <a:gd name="connsiteX148" fmla="*/ 273577 w 3704934"/>
              <a:gd name="connsiteY148" fmla="*/ 2450489 h 3412023"/>
              <a:gd name="connsiteX149" fmla="*/ 264150 w 3704934"/>
              <a:gd name="connsiteY149" fmla="*/ 2478769 h 3412023"/>
              <a:gd name="connsiteX150" fmla="*/ 235870 w 3704934"/>
              <a:gd name="connsiteY150" fmla="*/ 2488196 h 3412023"/>
              <a:gd name="connsiteX151" fmla="*/ 207590 w 3704934"/>
              <a:gd name="connsiteY151" fmla="*/ 2507049 h 3412023"/>
              <a:gd name="connsiteX152" fmla="*/ 169882 w 3704934"/>
              <a:gd name="connsiteY152" fmla="*/ 2563610 h 3412023"/>
              <a:gd name="connsiteX153" fmla="*/ 122748 w 3704934"/>
              <a:gd name="connsiteY153" fmla="*/ 2610744 h 3412023"/>
              <a:gd name="connsiteX154" fmla="*/ 75614 w 3704934"/>
              <a:gd name="connsiteY154" fmla="*/ 2695586 h 3412023"/>
              <a:gd name="connsiteX155" fmla="*/ 47334 w 3704934"/>
              <a:gd name="connsiteY155" fmla="*/ 2761573 h 3412023"/>
              <a:gd name="connsiteX156" fmla="*/ 37907 w 3704934"/>
              <a:gd name="connsiteY156" fmla="*/ 2865268 h 3412023"/>
              <a:gd name="connsiteX157" fmla="*/ 19054 w 3704934"/>
              <a:gd name="connsiteY157" fmla="*/ 2931256 h 3412023"/>
              <a:gd name="connsiteX158" fmla="*/ 200 w 3704934"/>
              <a:gd name="connsiteY158" fmla="*/ 3044377 h 3412023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272060 w 3704934"/>
              <a:gd name="connsiteY91" fmla="*/ 159770 h 3412018"/>
              <a:gd name="connsiteX92" fmla="*/ 2168365 w 3704934"/>
              <a:gd name="connsiteY92" fmla="*/ 169197 h 3412018"/>
              <a:gd name="connsiteX93" fmla="*/ 2026963 w 3704934"/>
              <a:gd name="connsiteY93" fmla="*/ 188051 h 3412018"/>
              <a:gd name="connsiteX94" fmla="*/ 1970402 w 3704934"/>
              <a:gd name="connsiteY94" fmla="*/ 206904 h 3412018"/>
              <a:gd name="connsiteX95" fmla="*/ 1942122 w 3704934"/>
              <a:gd name="connsiteY95" fmla="*/ 225758 h 3412018"/>
              <a:gd name="connsiteX96" fmla="*/ 1885561 w 3704934"/>
              <a:gd name="connsiteY96" fmla="*/ 244611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55623 w 3704934"/>
              <a:gd name="connsiteY104" fmla="*/ 593403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33074 w 3704934"/>
              <a:gd name="connsiteY107" fmla="*/ 715952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272060 w 3704934"/>
              <a:gd name="connsiteY91" fmla="*/ 159770 h 3412018"/>
              <a:gd name="connsiteX92" fmla="*/ 2168365 w 3704934"/>
              <a:gd name="connsiteY92" fmla="*/ 169197 h 3412018"/>
              <a:gd name="connsiteX93" fmla="*/ 2026963 w 3704934"/>
              <a:gd name="connsiteY93" fmla="*/ 188051 h 3412018"/>
              <a:gd name="connsiteX94" fmla="*/ 1970402 w 3704934"/>
              <a:gd name="connsiteY94" fmla="*/ 206904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55623 w 3704934"/>
              <a:gd name="connsiteY104" fmla="*/ 593403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33074 w 3704934"/>
              <a:gd name="connsiteY107" fmla="*/ 715952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272060 w 3704934"/>
              <a:gd name="connsiteY91" fmla="*/ 159770 h 3412018"/>
              <a:gd name="connsiteX92" fmla="*/ 2168365 w 3704934"/>
              <a:gd name="connsiteY92" fmla="*/ 169197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55623 w 3704934"/>
              <a:gd name="connsiteY104" fmla="*/ 593403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33074 w 3704934"/>
              <a:gd name="connsiteY107" fmla="*/ 715952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272060 w 3704934"/>
              <a:gd name="connsiteY91" fmla="*/ 159770 h 3412018"/>
              <a:gd name="connsiteX92" fmla="*/ 2111804 w 3704934"/>
              <a:gd name="connsiteY92" fmla="*/ 15302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55623 w 3704934"/>
              <a:gd name="connsiteY104" fmla="*/ 593403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33074 w 3704934"/>
              <a:gd name="connsiteY107" fmla="*/ 715952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158938 w 3704934"/>
              <a:gd name="connsiteY91" fmla="*/ 170030 h 3412018"/>
              <a:gd name="connsiteX92" fmla="*/ 2111804 w 3704934"/>
              <a:gd name="connsiteY92" fmla="*/ 15302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55623 w 3704934"/>
              <a:gd name="connsiteY104" fmla="*/ 593403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33074 w 3704934"/>
              <a:gd name="connsiteY107" fmla="*/ 715952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158938 w 3704934"/>
              <a:gd name="connsiteY91" fmla="*/ 170030 h 3412018"/>
              <a:gd name="connsiteX92" fmla="*/ 2111804 w 3704934"/>
              <a:gd name="connsiteY92" fmla="*/ 15302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55623 w 3704934"/>
              <a:gd name="connsiteY104" fmla="*/ 593403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395367 w 3704934"/>
              <a:gd name="connsiteY107" fmla="*/ 541537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158938 w 3704934"/>
              <a:gd name="connsiteY91" fmla="*/ 170030 h 3412018"/>
              <a:gd name="connsiteX92" fmla="*/ 2111804 w 3704934"/>
              <a:gd name="connsiteY92" fmla="*/ 15302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55623 w 3704934"/>
              <a:gd name="connsiteY104" fmla="*/ 593403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23647 w 3704934"/>
              <a:gd name="connsiteY107" fmla="*/ 541537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158938 w 3704934"/>
              <a:gd name="connsiteY91" fmla="*/ 170030 h 3412018"/>
              <a:gd name="connsiteX92" fmla="*/ 2111804 w 3704934"/>
              <a:gd name="connsiteY92" fmla="*/ 15302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36769 w 3704934"/>
              <a:gd name="connsiteY104" fmla="*/ 449768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23647 w 3704934"/>
              <a:gd name="connsiteY107" fmla="*/ 541537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77272 w 3704934"/>
              <a:gd name="connsiteY147" fmla="*/ 2375069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158938 w 3704934"/>
              <a:gd name="connsiteY91" fmla="*/ 170030 h 3412018"/>
              <a:gd name="connsiteX92" fmla="*/ 2111804 w 3704934"/>
              <a:gd name="connsiteY92" fmla="*/ 15302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36769 w 3704934"/>
              <a:gd name="connsiteY104" fmla="*/ 449768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23647 w 3704934"/>
              <a:gd name="connsiteY107" fmla="*/ 541537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90394 w 3704934"/>
              <a:gd name="connsiteY144" fmla="*/ 2309082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58418 w 3704934"/>
              <a:gd name="connsiteY147" fmla="*/ 2087798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044372 h 3412018"/>
              <a:gd name="connsiteX1" fmla="*/ 9627 w 3704934"/>
              <a:gd name="connsiteY1" fmla="*/ 3100933 h 3412018"/>
              <a:gd name="connsiteX2" fmla="*/ 19054 w 3704934"/>
              <a:gd name="connsiteY2" fmla="*/ 3166921 h 3412018"/>
              <a:gd name="connsiteX3" fmla="*/ 47334 w 3704934"/>
              <a:gd name="connsiteY3" fmla="*/ 3232908 h 3412018"/>
              <a:gd name="connsiteX4" fmla="*/ 75614 w 3704934"/>
              <a:gd name="connsiteY4" fmla="*/ 3251762 h 3412018"/>
              <a:gd name="connsiteX5" fmla="*/ 141602 w 3704934"/>
              <a:gd name="connsiteY5" fmla="*/ 3317750 h 3412018"/>
              <a:gd name="connsiteX6" fmla="*/ 226443 w 3704934"/>
              <a:gd name="connsiteY6" fmla="*/ 3355457 h 3412018"/>
              <a:gd name="connsiteX7" fmla="*/ 283004 w 3704934"/>
              <a:gd name="connsiteY7" fmla="*/ 3374310 h 3412018"/>
              <a:gd name="connsiteX8" fmla="*/ 348992 w 3704934"/>
              <a:gd name="connsiteY8" fmla="*/ 3383737 h 3412018"/>
              <a:gd name="connsiteX9" fmla="*/ 377272 w 3704934"/>
              <a:gd name="connsiteY9" fmla="*/ 3393164 h 3412018"/>
              <a:gd name="connsiteX10" fmla="*/ 462113 w 3704934"/>
              <a:gd name="connsiteY10" fmla="*/ 3412018 h 3412018"/>
              <a:gd name="connsiteX11" fmla="*/ 641223 w 3704934"/>
              <a:gd name="connsiteY11" fmla="*/ 3402591 h 3412018"/>
              <a:gd name="connsiteX12" fmla="*/ 726064 w 3704934"/>
              <a:gd name="connsiteY12" fmla="*/ 3383737 h 3412018"/>
              <a:gd name="connsiteX13" fmla="*/ 792051 w 3704934"/>
              <a:gd name="connsiteY13" fmla="*/ 3374310 h 3412018"/>
              <a:gd name="connsiteX14" fmla="*/ 848612 w 3704934"/>
              <a:gd name="connsiteY14" fmla="*/ 3364884 h 3412018"/>
              <a:gd name="connsiteX15" fmla="*/ 1008868 w 3704934"/>
              <a:gd name="connsiteY15" fmla="*/ 3336603 h 3412018"/>
              <a:gd name="connsiteX16" fmla="*/ 1065429 w 3704934"/>
              <a:gd name="connsiteY16" fmla="*/ 3317750 h 3412018"/>
              <a:gd name="connsiteX17" fmla="*/ 1093709 w 3704934"/>
              <a:gd name="connsiteY17" fmla="*/ 3298896 h 3412018"/>
              <a:gd name="connsiteX18" fmla="*/ 1140843 w 3704934"/>
              <a:gd name="connsiteY18" fmla="*/ 3289469 h 3412018"/>
              <a:gd name="connsiteX19" fmla="*/ 1169124 w 3704934"/>
              <a:gd name="connsiteY19" fmla="*/ 3280042 h 3412018"/>
              <a:gd name="connsiteX20" fmla="*/ 1206831 w 3704934"/>
              <a:gd name="connsiteY20" fmla="*/ 3270616 h 3412018"/>
              <a:gd name="connsiteX21" fmla="*/ 1235111 w 3704934"/>
              <a:gd name="connsiteY21" fmla="*/ 3261189 h 3412018"/>
              <a:gd name="connsiteX22" fmla="*/ 1272819 w 3704934"/>
              <a:gd name="connsiteY22" fmla="*/ 3251762 h 3412018"/>
              <a:gd name="connsiteX23" fmla="*/ 1301099 w 3704934"/>
              <a:gd name="connsiteY23" fmla="*/ 3242335 h 3412018"/>
              <a:gd name="connsiteX24" fmla="*/ 1376513 w 3704934"/>
              <a:gd name="connsiteY24" fmla="*/ 3223482 h 3412018"/>
              <a:gd name="connsiteX25" fmla="*/ 1414221 w 3704934"/>
              <a:gd name="connsiteY25" fmla="*/ 3214055 h 3412018"/>
              <a:gd name="connsiteX26" fmla="*/ 1470781 w 3704934"/>
              <a:gd name="connsiteY26" fmla="*/ 3176348 h 3412018"/>
              <a:gd name="connsiteX27" fmla="*/ 1527342 w 3704934"/>
              <a:gd name="connsiteY27" fmla="*/ 3157494 h 3412018"/>
              <a:gd name="connsiteX28" fmla="*/ 1565049 w 3704934"/>
              <a:gd name="connsiteY28" fmla="*/ 3148067 h 3412018"/>
              <a:gd name="connsiteX29" fmla="*/ 1602757 w 3704934"/>
              <a:gd name="connsiteY29" fmla="*/ 3129213 h 3412018"/>
              <a:gd name="connsiteX30" fmla="*/ 1631037 w 3704934"/>
              <a:gd name="connsiteY30" fmla="*/ 3119787 h 3412018"/>
              <a:gd name="connsiteX31" fmla="*/ 1659317 w 3704934"/>
              <a:gd name="connsiteY31" fmla="*/ 3100933 h 3412018"/>
              <a:gd name="connsiteX32" fmla="*/ 1715878 w 3704934"/>
              <a:gd name="connsiteY32" fmla="*/ 3082079 h 3412018"/>
              <a:gd name="connsiteX33" fmla="*/ 1744159 w 3704934"/>
              <a:gd name="connsiteY33" fmla="*/ 3072653 h 3412018"/>
              <a:gd name="connsiteX34" fmla="*/ 1847854 w 3704934"/>
              <a:gd name="connsiteY34" fmla="*/ 3053799 h 3412018"/>
              <a:gd name="connsiteX35" fmla="*/ 1989256 w 3704934"/>
              <a:gd name="connsiteY35" fmla="*/ 3034945 h 3412018"/>
              <a:gd name="connsiteX36" fmla="*/ 2055243 w 3704934"/>
              <a:gd name="connsiteY36" fmla="*/ 3025519 h 3412018"/>
              <a:gd name="connsiteX37" fmla="*/ 2432315 w 3704934"/>
              <a:gd name="connsiteY37" fmla="*/ 3016092 h 3412018"/>
              <a:gd name="connsiteX38" fmla="*/ 2517157 w 3704934"/>
              <a:gd name="connsiteY38" fmla="*/ 3006665 h 3412018"/>
              <a:gd name="connsiteX39" fmla="*/ 2545437 w 3704934"/>
              <a:gd name="connsiteY39" fmla="*/ 2997238 h 3412018"/>
              <a:gd name="connsiteX40" fmla="*/ 2837668 w 3704934"/>
              <a:gd name="connsiteY40" fmla="*/ 3006665 h 3412018"/>
              <a:gd name="connsiteX41" fmla="*/ 2969643 w 3704934"/>
              <a:gd name="connsiteY41" fmla="*/ 3016092 h 3412018"/>
              <a:gd name="connsiteX42" fmla="*/ 3026204 w 3704934"/>
              <a:gd name="connsiteY42" fmla="*/ 3025519 h 3412018"/>
              <a:gd name="connsiteX43" fmla="*/ 3195887 w 3704934"/>
              <a:gd name="connsiteY43" fmla="*/ 3034945 h 3412018"/>
              <a:gd name="connsiteX44" fmla="*/ 3299581 w 3704934"/>
              <a:gd name="connsiteY44" fmla="*/ 3053799 h 3412018"/>
              <a:gd name="connsiteX45" fmla="*/ 3327862 w 3704934"/>
              <a:gd name="connsiteY45" fmla="*/ 3063226 h 3412018"/>
              <a:gd name="connsiteX46" fmla="*/ 3403276 w 3704934"/>
              <a:gd name="connsiteY46" fmla="*/ 3053799 h 3412018"/>
              <a:gd name="connsiteX47" fmla="*/ 3431557 w 3704934"/>
              <a:gd name="connsiteY47" fmla="*/ 3044372 h 3412018"/>
              <a:gd name="connsiteX48" fmla="*/ 3469264 w 3704934"/>
              <a:gd name="connsiteY48" fmla="*/ 3034945 h 3412018"/>
              <a:gd name="connsiteX49" fmla="*/ 3525825 w 3704934"/>
              <a:gd name="connsiteY49" fmla="*/ 3016092 h 3412018"/>
              <a:gd name="connsiteX50" fmla="*/ 3582386 w 3704934"/>
              <a:gd name="connsiteY50" fmla="*/ 2959531 h 3412018"/>
              <a:gd name="connsiteX51" fmla="*/ 3610666 w 3704934"/>
              <a:gd name="connsiteY51" fmla="*/ 2931251 h 3412018"/>
              <a:gd name="connsiteX52" fmla="*/ 3629520 w 3704934"/>
              <a:gd name="connsiteY52" fmla="*/ 2865263 h 3412018"/>
              <a:gd name="connsiteX53" fmla="*/ 3667227 w 3704934"/>
              <a:gd name="connsiteY53" fmla="*/ 2799275 h 3412018"/>
              <a:gd name="connsiteX54" fmla="*/ 3676654 w 3704934"/>
              <a:gd name="connsiteY54" fmla="*/ 2761568 h 3412018"/>
              <a:gd name="connsiteX55" fmla="*/ 3686080 w 3704934"/>
              <a:gd name="connsiteY55" fmla="*/ 2733288 h 3412018"/>
              <a:gd name="connsiteX56" fmla="*/ 3695507 w 3704934"/>
              <a:gd name="connsiteY56" fmla="*/ 2676727 h 3412018"/>
              <a:gd name="connsiteX57" fmla="*/ 3704934 w 3704934"/>
              <a:gd name="connsiteY57" fmla="*/ 2639020 h 3412018"/>
              <a:gd name="connsiteX58" fmla="*/ 3686080 w 3704934"/>
              <a:gd name="connsiteY58" fmla="*/ 2346789 h 3412018"/>
              <a:gd name="connsiteX59" fmla="*/ 3676654 w 3704934"/>
              <a:gd name="connsiteY59" fmla="*/ 2280801 h 3412018"/>
              <a:gd name="connsiteX60" fmla="*/ 3657800 w 3704934"/>
              <a:gd name="connsiteY60" fmla="*/ 2092265 h 3412018"/>
              <a:gd name="connsiteX61" fmla="*/ 3629520 w 3704934"/>
              <a:gd name="connsiteY61" fmla="*/ 1979143 h 3412018"/>
              <a:gd name="connsiteX62" fmla="*/ 3591812 w 3704934"/>
              <a:gd name="connsiteY62" fmla="*/ 1847168 h 3412018"/>
              <a:gd name="connsiteX63" fmla="*/ 3582386 w 3704934"/>
              <a:gd name="connsiteY63" fmla="*/ 1800034 h 3412018"/>
              <a:gd name="connsiteX64" fmla="*/ 3563532 w 3704934"/>
              <a:gd name="connsiteY64" fmla="*/ 1771754 h 3412018"/>
              <a:gd name="connsiteX65" fmla="*/ 3554105 w 3704934"/>
              <a:gd name="connsiteY65" fmla="*/ 1686912 h 3412018"/>
              <a:gd name="connsiteX66" fmla="*/ 3544678 w 3704934"/>
              <a:gd name="connsiteY66" fmla="*/ 1658632 h 3412018"/>
              <a:gd name="connsiteX67" fmla="*/ 3535251 w 3704934"/>
              <a:gd name="connsiteY67" fmla="*/ 1620925 h 3412018"/>
              <a:gd name="connsiteX68" fmla="*/ 3535251 w 3704934"/>
              <a:gd name="connsiteY68" fmla="*/ 1243853 h 3412018"/>
              <a:gd name="connsiteX69" fmla="*/ 3544678 w 3704934"/>
              <a:gd name="connsiteY69" fmla="*/ 1215572 h 3412018"/>
              <a:gd name="connsiteX70" fmla="*/ 3554105 w 3704934"/>
              <a:gd name="connsiteY70" fmla="*/ 1074170 h 3412018"/>
              <a:gd name="connsiteX71" fmla="*/ 3572959 w 3704934"/>
              <a:gd name="connsiteY71" fmla="*/ 1017609 h 3412018"/>
              <a:gd name="connsiteX72" fmla="*/ 3582386 w 3704934"/>
              <a:gd name="connsiteY72" fmla="*/ 857354 h 3412018"/>
              <a:gd name="connsiteX73" fmla="*/ 3591812 w 3704934"/>
              <a:gd name="connsiteY73" fmla="*/ 800793 h 3412018"/>
              <a:gd name="connsiteX74" fmla="*/ 3582386 w 3704934"/>
              <a:gd name="connsiteY74" fmla="*/ 508562 h 3412018"/>
              <a:gd name="connsiteX75" fmla="*/ 3563532 w 3704934"/>
              <a:gd name="connsiteY75" fmla="*/ 386013 h 3412018"/>
              <a:gd name="connsiteX76" fmla="*/ 3544678 w 3704934"/>
              <a:gd name="connsiteY76" fmla="*/ 357733 h 3412018"/>
              <a:gd name="connsiteX77" fmla="*/ 3535251 w 3704934"/>
              <a:gd name="connsiteY77" fmla="*/ 329453 h 3412018"/>
              <a:gd name="connsiteX78" fmla="*/ 3506971 w 3704934"/>
              <a:gd name="connsiteY78" fmla="*/ 310599 h 3412018"/>
              <a:gd name="connsiteX79" fmla="*/ 3478691 w 3704934"/>
              <a:gd name="connsiteY79" fmla="*/ 282319 h 3412018"/>
              <a:gd name="connsiteX80" fmla="*/ 3450410 w 3704934"/>
              <a:gd name="connsiteY80" fmla="*/ 58272 h 3412018"/>
              <a:gd name="connsiteX81" fmla="*/ 3422130 w 3704934"/>
              <a:gd name="connsiteY81" fmla="*/ 235185 h 3412018"/>
              <a:gd name="connsiteX82" fmla="*/ 3393849 w 3704934"/>
              <a:gd name="connsiteY82" fmla="*/ 45 h 3412018"/>
              <a:gd name="connsiteX83" fmla="*/ 3356142 w 3704934"/>
              <a:gd name="connsiteY83" fmla="*/ 216331 h 3412018"/>
              <a:gd name="connsiteX84" fmla="*/ 3327862 w 3704934"/>
              <a:gd name="connsiteY84" fmla="*/ 46850 h 3412018"/>
              <a:gd name="connsiteX85" fmla="*/ 3261874 w 3704934"/>
              <a:gd name="connsiteY85" fmla="*/ 197477 h 3412018"/>
              <a:gd name="connsiteX86" fmla="*/ 3195887 w 3704934"/>
              <a:gd name="connsiteY86" fmla="*/ 178624 h 3412018"/>
              <a:gd name="connsiteX87" fmla="*/ 2960216 w 3704934"/>
              <a:gd name="connsiteY87" fmla="*/ 150343 h 3412018"/>
              <a:gd name="connsiteX88" fmla="*/ 2894229 w 3704934"/>
              <a:gd name="connsiteY88" fmla="*/ 131490 h 3412018"/>
              <a:gd name="connsiteX89" fmla="*/ 2432315 w 3704934"/>
              <a:gd name="connsiteY89" fmla="*/ 140917 h 3412018"/>
              <a:gd name="connsiteX90" fmla="*/ 2300340 w 3704934"/>
              <a:gd name="connsiteY90" fmla="*/ 150343 h 3412018"/>
              <a:gd name="connsiteX91" fmla="*/ 2158938 w 3704934"/>
              <a:gd name="connsiteY91" fmla="*/ 170030 h 3412018"/>
              <a:gd name="connsiteX92" fmla="*/ 2111804 w 3704934"/>
              <a:gd name="connsiteY92" fmla="*/ 15302 h 3412018"/>
              <a:gd name="connsiteX93" fmla="*/ 2026963 w 3704934"/>
              <a:gd name="connsiteY93" fmla="*/ 188051 h 3412018"/>
              <a:gd name="connsiteX94" fmla="*/ 1989255 w 3704934"/>
              <a:gd name="connsiteY94" fmla="*/ 73528 h 3412018"/>
              <a:gd name="connsiteX95" fmla="*/ 1942122 w 3704934"/>
              <a:gd name="connsiteY95" fmla="*/ 225758 h 3412018"/>
              <a:gd name="connsiteX96" fmla="*/ 1894988 w 3704934"/>
              <a:gd name="connsiteY96" fmla="*/ 39418 h 3412018"/>
              <a:gd name="connsiteX97" fmla="*/ 1791293 w 3704934"/>
              <a:gd name="connsiteY97" fmla="*/ 291745 h 3412018"/>
              <a:gd name="connsiteX98" fmla="*/ 1725305 w 3704934"/>
              <a:gd name="connsiteY98" fmla="*/ 357733 h 3412018"/>
              <a:gd name="connsiteX99" fmla="*/ 1678171 w 3704934"/>
              <a:gd name="connsiteY99" fmla="*/ 404867 h 3412018"/>
              <a:gd name="connsiteX100" fmla="*/ 1649891 w 3704934"/>
              <a:gd name="connsiteY100" fmla="*/ 461428 h 3412018"/>
              <a:gd name="connsiteX101" fmla="*/ 1640464 w 3704934"/>
              <a:gd name="connsiteY101" fmla="*/ 489708 h 3412018"/>
              <a:gd name="connsiteX102" fmla="*/ 1602757 w 3704934"/>
              <a:gd name="connsiteY102" fmla="*/ 546269 h 3412018"/>
              <a:gd name="connsiteX103" fmla="*/ 1583903 w 3704934"/>
              <a:gd name="connsiteY103" fmla="*/ 574550 h 3412018"/>
              <a:gd name="connsiteX104" fmla="*/ 1536769 w 3704934"/>
              <a:gd name="connsiteY104" fmla="*/ 449768 h 3412018"/>
              <a:gd name="connsiteX105" fmla="*/ 1508489 w 3704934"/>
              <a:gd name="connsiteY105" fmla="*/ 640537 h 3412018"/>
              <a:gd name="connsiteX106" fmla="*/ 1489635 w 3704934"/>
              <a:gd name="connsiteY106" fmla="*/ 668818 h 3412018"/>
              <a:gd name="connsiteX107" fmla="*/ 1423647 w 3704934"/>
              <a:gd name="connsiteY107" fmla="*/ 541537 h 3412018"/>
              <a:gd name="connsiteX108" fmla="*/ 1395367 w 3704934"/>
              <a:gd name="connsiteY108" fmla="*/ 772512 h 3412018"/>
              <a:gd name="connsiteX109" fmla="*/ 1338806 w 3704934"/>
              <a:gd name="connsiteY109" fmla="*/ 810220 h 3412018"/>
              <a:gd name="connsiteX110" fmla="*/ 1310526 w 3704934"/>
              <a:gd name="connsiteY110" fmla="*/ 829073 h 3412018"/>
              <a:gd name="connsiteX111" fmla="*/ 1291672 w 3704934"/>
              <a:gd name="connsiteY111" fmla="*/ 857354 h 3412018"/>
              <a:gd name="connsiteX112" fmla="*/ 1282245 w 3704934"/>
              <a:gd name="connsiteY112" fmla="*/ 885634 h 3412018"/>
              <a:gd name="connsiteX113" fmla="*/ 1244538 w 3704934"/>
              <a:gd name="connsiteY113" fmla="*/ 942195 h 3412018"/>
              <a:gd name="connsiteX114" fmla="*/ 1225684 w 3704934"/>
              <a:gd name="connsiteY114" fmla="*/ 970475 h 3412018"/>
              <a:gd name="connsiteX115" fmla="*/ 1197404 w 3704934"/>
              <a:gd name="connsiteY115" fmla="*/ 998756 h 3412018"/>
              <a:gd name="connsiteX116" fmla="*/ 1159697 w 3704934"/>
              <a:gd name="connsiteY116" fmla="*/ 1111877 h 3412018"/>
              <a:gd name="connsiteX117" fmla="*/ 1140843 w 3704934"/>
              <a:gd name="connsiteY117" fmla="*/ 1168438 h 3412018"/>
              <a:gd name="connsiteX118" fmla="*/ 1103136 w 3704934"/>
              <a:gd name="connsiteY118" fmla="*/ 1224999 h 3412018"/>
              <a:gd name="connsiteX119" fmla="*/ 1093709 w 3704934"/>
              <a:gd name="connsiteY119" fmla="*/ 1253279 h 3412018"/>
              <a:gd name="connsiteX120" fmla="*/ 1074856 w 3704934"/>
              <a:gd name="connsiteY120" fmla="*/ 1281560 h 3412018"/>
              <a:gd name="connsiteX121" fmla="*/ 1056002 w 3704934"/>
              <a:gd name="connsiteY121" fmla="*/ 1338121 h 3412018"/>
              <a:gd name="connsiteX122" fmla="*/ 1046575 w 3704934"/>
              <a:gd name="connsiteY122" fmla="*/ 1366401 h 3412018"/>
              <a:gd name="connsiteX123" fmla="*/ 1027722 w 3704934"/>
              <a:gd name="connsiteY123" fmla="*/ 1404108 h 3412018"/>
              <a:gd name="connsiteX124" fmla="*/ 1018295 w 3704934"/>
              <a:gd name="connsiteY124" fmla="*/ 1451242 h 3412018"/>
              <a:gd name="connsiteX125" fmla="*/ 1008868 w 3704934"/>
              <a:gd name="connsiteY125" fmla="*/ 1479523 h 3412018"/>
              <a:gd name="connsiteX126" fmla="*/ 999441 w 3704934"/>
              <a:gd name="connsiteY126" fmla="*/ 1526657 h 3412018"/>
              <a:gd name="connsiteX127" fmla="*/ 980588 w 3704934"/>
              <a:gd name="connsiteY127" fmla="*/ 1554937 h 3412018"/>
              <a:gd name="connsiteX128" fmla="*/ 952307 w 3704934"/>
              <a:gd name="connsiteY128" fmla="*/ 1649205 h 3412018"/>
              <a:gd name="connsiteX129" fmla="*/ 942880 w 3704934"/>
              <a:gd name="connsiteY129" fmla="*/ 1677486 h 3412018"/>
              <a:gd name="connsiteX130" fmla="*/ 924027 w 3704934"/>
              <a:gd name="connsiteY130" fmla="*/ 1705766 h 3412018"/>
              <a:gd name="connsiteX131" fmla="*/ 905173 w 3704934"/>
              <a:gd name="connsiteY131" fmla="*/ 1771754 h 3412018"/>
              <a:gd name="connsiteX132" fmla="*/ 886320 w 3704934"/>
              <a:gd name="connsiteY132" fmla="*/ 1800034 h 3412018"/>
              <a:gd name="connsiteX133" fmla="*/ 876893 w 3704934"/>
              <a:gd name="connsiteY133" fmla="*/ 1828315 h 3412018"/>
              <a:gd name="connsiteX134" fmla="*/ 858039 w 3704934"/>
              <a:gd name="connsiteY134" fmla="*/ 1894302 h 3412018"/>
              <a:gd name="connsiteX135" fmla="*/ 839186 w 3704934"/>
              <a:gd name="connsiteY135" fmla="*/ 1922583 h 3412018"/>
              <a:gd name="connsiteX136" fmla="*/ 801478 w 3704934"/>
              <a:gd name="connsiteY136" fmla="*/ 1979143 h 3412018"/>
              <a:gd name="connsiteX137" fmla="*/ 782625 w 3704934"/>
              <a:gd name="connsiteY137" fmla="*/ 2035704 h 3412018"/>
              <a:gd name="connsiteX138" fmla="*/ 744917 w 3704934"/>
              <a:gd name="connsiteY138" fmla="*/ 2092265 h 3412018"/>
              <a:gd name="connsiteX139" fmla="*/ 716637 w 3704934"/>
              <a:gd name="connsiteY139" fmla="*/ 2120545 h 3412018"/>
              <a:gd name="connsiteX140" fmla="*/ 678930 w 3704934"/>
              <a:gd name="connsiteY140" fmla="*/ 2177106 h 3412018"/>
              <a:gd name="connsiteX141" fmla="*/ 622369 w 3704934"/>
              <a:gd name="connsiteY141" fmla="*/ 2214813 h 3412018"/>
              <a:gd name="connsiteX142" fmla="*/ 594089 w 3704934"/>
              <a:gd name="connsiteY142" fmla="*/ 2233667 h 3412018"/>
              <a:gd name="connsiteX143" fmla="*/ 518674 w 3704934"/>
              <a:gd name="connsiteY143" fmla="*/ 2299655 h 3412018"/>
              <a:gd name="connsiteX144" fmla="*/ 480967 w 3704934"/>
              <a:gd name="connsiteY144" fmla="*/ 2032071 h 3412018"/>
              <a:gd name="connsiteX145" fmla="*/ 433833 w 3704934"/>
              <a:gd name="connsiteY145" fmla="*/ 2346789 h 3412018"/>
              <a:gd name="connsiteX146" fmla="*/ 405553 w 3704934"/>
              <a:gd name="connsiteY146" fmla="*/ 2365642 h 3412018"/>
              <a:gd name="connsiteX147" fmla="*/ 358418 w 3704934"/>
              <a:gd name="connsiteY147" fmla="*/ 2087798 h 3412018"/>
              <a:gd name="connsiteX148" fmla="*/ 330138 w 3704934"/>
              <a:gd name="connsiteY148" fmla="*/ 2412776 h 3412018"/>
              <a:gd name="connsiteX149" fmla="*/ 273577 w 3704934"/>
              <a:gd name="connsiteY149" fmla="*/ 2450484 h 3412018"/>
              <a:gd name="connsiteX150" fmla="*/ 264150 w 3704934"/>
              <a:gd name="connsiteY150" fmla="*/ 2478764 h 3412018"/>
              <a:gd name="connsiteX151" fmla="*/ 235870 w 3704934"/>
              <a:gd name="connsiteY151" fmla="*/ 2488191 h 3412018"/>
              <a:gd name="connsiteX152" fmla="*/ 207590 w 3704934"/>
              <a:gd name="connsiteY152" fmla="*/ 2507044 h 3412018"/>
              <a:gd name="connsiteX153" fmla="*/ 169882 w 3704934"/>
              <a:gd name="connsiteY153" fmla="*/ 2563605 h 3412018"/>
              <a:gd name="connsiteX154" fmla="*/ 122748 w 3704934"/>
              <a:gd name="connsiteY154" fmla="*/ 2610739 h 3412018"/>
              <a:gd name="connsiteX155" fmla="*/ 75614 w 3704934"/>
              <a:gd name="connsiteY155" fmla="*/ 2695581 h 3412018"/>
              <a:gd name="connsiteX156" fmla="*/ 47334 w 3704934"/>
              <a:gd name="connsiteY156" fmla="*/ 2761568 h 3412018"/>
              <a:gd name="connsiteX157" fmla="*/ 37907 w 3704934"/>
              <a:gd name="connsiteY157" fmla="*/ 2865263 h 3412018"/>
              <a:gd name="connsiteX158" fmla="*/ 19054 w 3704934"/>
              <a:gd name="connsiteY158" fmla="*/ 2931251 h 3412018"/>
              <a:gd name="connsiteX159" fmla="*/ 200 w 3704934"/>
              <a:gd name="connsiteY159" fmla="*/ 3044372 h 3412018"/>
              <a:gd name="connsiteX0" fmla="*/ 200 w 3704934"/>
              <a:gd name="connsiteY0" fmla="*/ 3405345 h 3772991"/>
              <a:gd name="connsiteX1" fmla="*/ 9627 w 3704934"/>
              <a:gd name="connsiteY1" fmla="*/ 3461906 h 3772991"/>
              <a:gd name="connsiteX2" fmla="*/ 19054 w 3704934"/>
              <a:gd name="connsiteY2" fmla="*/ 3527894 h 3772991"/>
              <a:gd name="connsiteX3" fmla="*/ 47334 w 3704934"/>
              <a:gd name="connsiteY3" fmla="*/ 3593881 h 3772991"/>
              <a:gd name="connsiteX4" fmla="*/ 75614 w 3704934"/>
              <a:gd name="connsiteY4" fmla="*/ 3612735 h 3772991"/>
              <a:gd name="connsiteX5" fmla="*/ 141602 w 3704934"/>
              <a:gd name="connsiteY5" fmla="*/ 3678723 h 3772991"/>
              <a:gd name="connsiteX6" fmla="*/ 226443 w 3704934"/>
              <a:gd name="connsiteY6" fmla="*/ 3716430 h 3772991"/>
              <a:gd name="connsiteX7" fmla="*/ 283004 w 3704934"/>
              <a:gd name="connsiteY7" fmla="*/ 3735283 h 3772991"/>
              <a:gd name="connsiteX8" fmla="*/ 348992 w 3704934"/>
              <a:gd name="connsiteY8" fmla="*/ 3744710 h 3772991"/>
              <a:gd name="connsiteX9" fmla="*/ 377272 w 3704934"/>
              <a:gd name="connsiteY9" fmla="*/ 3754137 h 3772991"/>
              <a:gd name="connsiteX10" fmla="*/ 462113 w 3704934"/>
              <a:gd name="connsiteY10" fmla="*/ 3772991 h 3772991"/>
              <a:gd name="connsiteX11" fmla="*/ 641223 w 3704934"/>
              <a:gd name="connsiteY11" fmla="*/ 3763564 h 3772991"/>
              <a:gd name="connsiteX12" fmla="*/ 726064 w 3704934"/>
              <a:gd name="connsiteY12" fmla="*/ 3744710 h 3772991"/>
              <a:gd name="connsiteX13" fmla="*/ 792051 w 3704934"/>
              <a:gd name="connsiteY13" fmla="*/ 3735283 h 3772991"/>
              <a:gd name="connsiteX14" fmla="*/ 848612 w 3704934"/>
              <a:gd name="connsiteY14" fmla="*/ 3725857 h 3772991"/>
              <a:gd name="connsiteX15" fmla="*/ 1008868 w 3704934"/>
              <a:gd name="connsiteY15" fmla="*/ 3697576 h 3772991"/>
              <a:gd name="connsiteX16" fmla="*/ 1065429 w 3704934"/>
              <a:gd name="connsiteY16" fmla="*/ 3678723 h 3772991"/>
              <a:gd name="connsiteX17" fmla="*/ 1093709 w 3704934"/>
              <a:gd name="connsiteY17" fmla="*/ 3659869 h 3772991"/>
              <a:gd name="connsiteX18" fmla="*/ 1140843 w 3704934"/>
              <a:gd name="connsiteY18" fmla="*/ 3650442 h 3772991"/>
              <a:gd name="connsiteX19" fmla="*/ 1169124 w 3704934"/>
              <a:gd name="connsiteY19" fmla="*/ 3641015 h 3772991"/>
              <a:gd name="connsiteX20" fmla="*/ 1206831 w 3704934"/>
              <a:gd name="connsiteY20" fmla="*/ 3631589 h 3772991"/>
              <a:gd name="connsiteX21" fmla="*/ 1235111 w 3704934"/>
              <a:gd name="connsiteY21" fmla="*/ 3622162 h 3772991"/>
              <a:gd name="connsiteX22" fmla="*/ 1272819 w 3704934"/>
              <a:gd name="connsiteY22" fmla="*/ 3612735 h 3772991"/>
              <a:gd name="connsiteX23" fmla="*/ 1301099 w 3704934"/>
              <a:gd name="connsiteY23" fmla="*/ 3603308 h 3772991"/>
              <a:gd name="connsiteX24" fmla="*/ 1376513 w 3704934"/>
              <a:gd name="connsiteY24" fmla="*/ 3584455 h 3772991"/>
              <a:gd name="connsiteX25" fmla="*/ 1414221 w 3704934"/>
              <a:gd name="connsiteY25" fmla="*/ 3575028 h 3772991"/>
              <a:gd name="connsiteX26" fmla="*/ 1470781 w 3704934"/>
              <a:gd name="connsiteY26" fmla="*/ 3537321 h 3772991"/>
              <a:gd name="connsiteX27" fmla="*/ 1527342 w 3704934"/>
              <a:gd name="connsiteY27" fmla="*/ 3518467 h 3772991"/>
              <a:gd name="connsiteX28" fmla="*/ 1565049 w 3704934"/>
              <a:gd name="connsiteY28" fmla="*/ 3509040 h 3772991"/>
              <a:gd name="connsiteX29" fmla="*/ 1602757 w 3704934"/>
              <a:gd name="connsiteY29" fmla="*/ 3490186 h 3772991"/>
              <a:gd name="connsiteX30" fmla="*/ 1631037 w 3704934"/>
              <a:gd name="connsiteY30" fmla="*/ 3480760 h 3772991"/>
              <a:gd name="connsiteX31" fmla="*/ 1659317 w 3704934"/>
              <a:gd name="connsiteY31" fmla="*/ 3461906 h 3772991"/>
              <a:gd name="connsiteX32" fmla="*/ 1715878 w 3704934"/>
              <a:gd name="connsiteY32" fmla="*/ 3443052 h 3772991"/>
              <a:gd name="connsiteX33" fmla="*/ 1744159 w 3704934"/>
              <a:gd name="connsiteY33" fmla="*/ 3433626 h 3772991"/>
              <a:gd name="connsiteX34" fmla="*/ 1847854 w 3704934"/>
              <a:gd name="connsiteY34" fmla="*/ 3414772 h 3772991"/>
              <a:gd name="connsiteX35" fmla="*/ 1989256 w 3704934"/>
              <a:gd name="connsiteY35" fmla="*/ 3395918 h 3772991"/>
              <a:gd name="connsiteX36" fmla="*/ 2055243 w 3704934"/>
              <a:gd name="connsiteY36" fmla="*/ 3386492 h 3772991"/>
              <a:gd name="connsiteX37" fmla="*/ 2432315 w 3704934"/>
              <a:gd name="connsiteY37" fmla="*/ 3377065 h 3772991"/>
              <a:gd name="connsiteX38" fmla="*/ 2517157 w 3704934"/>
              <a:gd name="connsiteY38" fmla="*/ 3367638 h 3772991"/>
              <a:gd name="connsiteX39" fmla="*/ 2545437 w 3704934"/>
              <a:gd name="connsiteY39" fmla="*/ 3358211 h 3772991"/>
              <a:gd name="connsiteX40" fmla="*/ 2837668 w 3704934"/>
              <a:gd name="connsiteY40" fmla="*/ 3367638 h 3772991"/>
              <a:gd name="connsiteX41" fmla="*/ 2969643 w 3704934"/>
              <a:gd name="connsiteY41" fmla="*/ 3377065 h 3772991"/>
              <a:gd name="connsiteX42" fmla="*/ 3026204 w 3704934"/>
              <a:gd name="connsiteY42" fmla="*/ 3386492 h 3772991"/>
              <a:gd name="connsiteX43" fmla="*/ 3195887 w 3704934"/>
              <a:gd name="connsiteY43" fmla="*/ 3395918 h 3772991"/>
              <a:gd name="connsiteX44" fmla="*/ 3299581 w 3704934"/>
              <a:gd name="connsiteY44" fmla="*/ 3414772 h 3772991"/>
              <a:gd name="connsiteX45" fmla="*/ 3327862 w 3704934"/>
              <a:gd name="connsiteY45" fmla="*/ 3424199 h 3772991"/>
              <a:gd name="connsiteX46" fmla="*/ 3403276 w 3704934"/>
              <a:gd name="connsiteY46" fmla="*/ 3414772 h 3772991"/>
              <a:gd name="connsiteX47" fmla="*/ 3431557 w 3704934"/>
              <a:gd name="connsiteY47" fmla="*/ 3405345 h 3772991"/>
              <a:gd name="connsiteX48" fmla="*/ 3469264 w 3704934"/>
              <a:gd name="connsiteY48" fmla="*/ 3395918 h 3772991"/>
              <a:gd name="connsiteX49" fmla="*/ 3525825 w 3704934"/>
              <a:gd name="connsiteY49" fmla="*/ 3377065 h 3772991"/>
              <a:gd name="connsiteX50" fmla="*/ 3582386 w 3704934"/>
              <a:gd name="connsiteY50" fmla="*/ 3320504 h 3772991"/>
              <a:gd name="connsiteX51" fmla="*/ 3610666 w 3704934"/>
              <a:gd name="connsiteY51" fmla="*/ 3292224 h 3772991"/>
              <a:gd name="connsiteX52" fmla="*/ 3629520 w 3704934"/>
              <a:gd name="connsiteY52" fmla="*/ 3226236 h 3772991"/>
              <a:gd name="connsiteX53" fmla="*/ 3667227 w 3704934"/>
              <a:gd name="connsiteY53" fmla="*/ 3160248 h 3772991"/>
              <a:gd name="connsiteX54" fmla="*/ 3676654 w 3704934"/>
              <a:gd name="connsiteY54" fmla="*/ 3122541 h 3772991"/>
              <a:gd name="connsiteX55" fmla="*/ 3686080 w 3704934"/>
              <a:gd name="connsiteY55" fmla="*/ 3094261 h 3772991"/>
              <a:gd name="connsiteX56" fmla="*/ 3695507 w 3704934"/>
              <a:gd name="connsiteY56" fmla="*/ 3037700 h 3772991"/>
              <a:gd name="connsiteX57" fmla="*/ 3704934 w 3704934"/>
              <a:gd name="connsiteY57" fmla="*/ 2999993 h 3772991"/>
              <a:gd name="connsiteX58" fmla="*/ 3686080 w 3704934"/>
              <a:gd name="connsiteY58" fmla="*/ 2707762 h 3772991"/>
              <a:gd name="connsiteX59" fmla="*/ 3676654 w 3704934"/>
              <a:gd name="connsiteY59" fmla="*/ 2641774 h 3772991"/>
              <a:gd name="connsiteX60" fmla="*/ 3657800 w 3704934"/>
              <a:gd name="connsiteY60" fmla="*/ 2453238 h 3772991"/>
              <a:gd name="connsiteX61" fmla="*/ 3629520 w 3704934"/>
              <a:gd name="connsiteY61" fmla="*/ 2340116 h 3772991"/>
              <a:gd name="connsiteX62" fmla="*/ 3591812 w 3704934"/>
              <a:gd name="connsiteY62" fmla="*/ 2208141 h 3772991"/>
              <a:gd name="connsiteX63" fmla="*/ 3582386 w 3704934"/>
              <a:gd name="connsiteY63" fmla="*/ 2161007 h 3772991"/>
              <a:gd name="connsiteX64" fmla="*/ 3563532 w 3704934"/>
              <a:gd name="connsiteY64" fmla="*/ 2132727 h 3772991"/>
              <a:gd name="connsiteX65" fmla="*/ 3554105 w 3704934"/>
              <a:gd name="connsiteY65" fmla="*/ 2047885 h 3772991"/>
              <a:gd name="connsiteX66" fmla="*/ 3544678 w 3704934"/>
              <a:gd name="connsiteY66" fmla="*/ 2019605 h 3772991"/>
              <a:gd name="connsiteX67" fmla="*/ 3535251 w 3704934"/>
              <a:gd name="connsiteY67" fmla="*/ 1981898 h 3772991"/>
              <a:gd name="connsiteX68" fmla="*/ 3535251 w 3704934"/>
              <a:gd name="connsiteY68" fmla="*/ 1604826 h 3772991"/>
              <a:gd name="connsiteX69" fmla="*/ 3544678 w 3704934"/>
              <a:gd name="connsiteY69" fmla="*/ 1576545 h 3772991"/>
              <a:gd name="connsiteX70" fmla="*/ 3554105 w 3704934"/>
              <a:gd name="connsiteY70" fmla="*/ 1435143 h 3772991"/>
              <a:gd name="connsiteX71" fmla="*/ 3572959 w 3704934"/>
              <a:gd name="connsiteY71" fmla="*/ 1378582 h 3772991"/>
              <a:gd name="connsiteX72" fmla="*/ 3582386 w 3704934"/>
              <a:gd name="connsiteY72" fmla="*/ 1218327 h 3772991"/>
              <a:gd name="connsiteX73" fmla="*/ 3591812 w 3704934"/>
              <a:gd name="connsiteY73" fmla="*/ 1161766 h 3772991"/>
              <a:gd name="connsiteX74" fmla="*/ 3582386 w 3704934"/>
              <a:gd name="connsiteY74" fmla="*/ 869535 h 3772991"/>
              <a:gd name="connsiteX75" fmla="*/ 3563532 w 3704934"/>
              <a:gd name="connsiteY75" fmla="*/ 746986 h 3772991"/>
              <a:gd name="connsiteX76" fmla="*/ 3544678 w 3704934"/>
              <a:gd name="connsiteY76" fmla="*/ 718706 h 3772991"/>
              <a:gd name="connsiteX77" fmla="*/ 3535251 w 3704934"/>
              <a:gd name="connsiteY77" fmla="*/ 690426 h 3772991"/>
              <a:gd name="connsiteX78" fmla="*/ 3506971 w 3704934"/>
              <a:gd name="connsiteY78" fmla="*/ 671572 h 3772991"/>
              <a:gd name="connsiteX79" fmla="*/ 3478691 w 3704934"/>
              <a:gd name="connsiteY79" fmla="*/ 643292 h 3772991"/>
              <a:gd name="connsiteX80" fmla="*/ 3450410 w 3704934"/>
              <a:gd name="connsiteY80" fmla="*/ 419245 h 3772991"/>
              <a:gd name="connsiteX81" fmla="*/ 3422130 w 3704934"/>
              <a:gd name="connsiteY81" fmla="*/ 596158 h 3772991"/>
              <a:gd name="connsiteX82" fmla="*/ 3393849 w 3704934"/>
              <a:gd name="connsiteY82" fmla="*/ 361018 h 3772991"/>
              <a:gd name="connsiteX83" fmla="*/ 3356142 w 3704934"/>
              <a:gd name="connsiteY83" fmla="*/ 577304 h 3772991"/>
              <a:gd name="connsiteX84" fmla="*/ 3327862 w 3704934"/>
              <a:gd name="connsiteY84" fmla="*/ 407823 h 3772991"/>
              <a:gd name="connsiteX85" fmla="*/ 3261874 w 3704934"/>
              <a:gd name="connsiteY85" fmla="*/ 558450 h 3772991"/>
              <a:gd name="connsiteX86" fmla="*/ 3195887 w 3704934"/>
              <a:gd name="connsiteY86" fmla="*/ 539597 h 3772991"/>
              <a:gd name="connsiteX87" fmla="*/ 2960216 w 3704934"/>
              <a:gd name="connsiteY87" fmla="*/ 511316 h 3772991"/>
              <a:gd name="connsiteX88" fmla="*/ 2620851 w 3704934"/>
              <a:gd name="connsiteY88" fmla="*/ 0 h 3772991"/>
              <a:gd name="connsiteX89" fmla="*/ 2432315 w 3704934"/>
              <a:gd name="connsiteY89" fmla="*/ 501890 h 3772991"/>
              <a:gd name="connsiteX90" fmla="*/ 2300340 w 3704934"/>
              <a:gd name="connsiteY90" fmla="*/ 511316 h 3772991"/>
              <a:gd name="connsiteX91" fmla="*/ 2158938 w 3704934"/>
              <a:gd name="connsiteY91" fmla="*/ 531003 h 3772991"/>
              <a:gd name="connsiteX92" fmla="*/ 2111804 w 3704934"/>
              <a:gd name="connsiteY92" fmla="*/ 376275 h 3772991"/>
              <a:gd name="connsiteX93" fmla="*/ 2026963 w 3704934"/>
              <a:gd name="connsiteY93" fmla="*/ 549024 h 3772991"/>
              <a:gd name="connsiteX94" fmla="*/ 1989255 w 3704934"/>
              <a:gd name="connsiteY94" fmla="*/ 434501 h 3772991"/>
              <a:gd name="connsiteX95" fmla="*/ 1942122 w 3704934"/>
              <a:gd name="connsiteY95" fmla="*/ 586731 h 3772991"/>
              <a:gd name="connsiteX96" fmla="*/ 1894988 w 3704934"/>
              <a:gd name="connsiteY96" fmla="*/ 400391 h 3772991"/>
              <a:gd name="connsiteX97" fmla="*/ 1791293 w 3704934"/>
              <a:gd name="connsiteY97" fmla="*/ 652718 h 3772991"/>
              <a:gd name="connsiteX98" fmla="*/ 1725305 w 3704934"/>
              <a:gd name="connsiteY98" fmla="*/ 718706 h 3772991"/>
              <a:gd name="connsiteX99" fmla="*/ 1678171 w 3704934"/>
              <a:gd name="connsiteY99" fmla="*/ 765840 h 3772991"/>
              <a:gd name="connsiteX100" fmla="*/ 1649891 w 3704934"/>
              <a:gd name="connsiteY100" fmla="*/ 822401 h 3772991"/>
              <a:gd name="connsiteX101" fmla="*/ 1640464 w 3704934"/>
              <a:gd name="connsiteY101" fmla="*/ 850681 h 3772991"/>
              <a:gd name="connsiteX102" fmla="*/ 1602757 w 3704934"/>
              <a:gd name="connsiteY102" fmla="*/ 907242 h 3772991"/>
              <a:gd name="connsiteX103" fmla="*/ 1583903 w 3704934"/>
              <a:gd name="connsiteY103" fmla="*/ 935523 h 3772991"/>
              <a:gd name="connsiteX104" fmla="*/ 1536769 w 3704934"/>
              <a:gd name="connsiteY104" fmla="*/ 810741 h 3772991"/>
              <a:gd name="connsiteX105" fmla="*/ 1508489 w 3704934"/>
              <a:gd name="connsiteY105" fmla="*/ 1001510 h 3772991"/>
              <a:gd name="connsiteX106" fmla="*/ 1489635 w 3704934"/>
              <a:gd name="connsiteY106" fmla="*/ 1029791 h 3772991"/>
              <a:gd name="connsiteX107" fmla="*/ 1423647 w 3704934"/>
              <a:gd name="connsiteY107" fmla="*/ 902510 h 3772991"/>
              <a:gd name="connsiteX108" fmla="*/ 1395367 w 3704934"/>
              <a:gd name="connsiteY108" fmla="*/ 1133485 h 3772991"/>
              <a:gd name="connsiteX109" fmla="*/ 1338806 w 3704934"/>
              <a:gd name="connsiteY109" fmla="*/ 1171193 h 3772991"/>
              <a:gd name="connsiteX110" fmla="*/ 1310526 w 3704934"/>
              <a:gd name="connsiteY110" fmla="*/ 1190046 h 3772991"/>
              <a:gd name="connsiteX111" fmla="*/ 1291672 w 3704934"/>
              <a:gd name="connsiteY111" fmla="*/ 1218327 h 3772991"/>
              <a:gd name="connsiteX112" fmla="*/ 1282245 w 3704934"/>
              <a:gd name="connsiteY112" fmla="*/ 1246607 h 3772991"/>
              <a:gd name="connsiteX113" fmla="*/ 1244538 w 3704934"/>
              <a:gd name="connsiteY113" fmla="*/ 1303168 h 3772991"/>
              <a:gd name="connsiteX114" fmla="*/ 1225684 w 3704934"/>
              <a:gd name="connsiteY114" fmla="*/ 1331448 h 3772991"/>
              <a:gd name="connsiteX115" fmla="*/ 1197404 w 3704934"/>
              <a:gd name="connsiteY115" fmla="*/ 1359729 h 3772991"/>
              <a:gd name="connsiteX116" fmla="*/ 1159697 w 3704934"/>
              <a:gd name="connsiteY116" fmla="*/ 1472850 h 3772991"/>
              <a:gd name="connsiteX117" fmla="*/ 1140843 w 3704934"/>
              <a:gd name="connsiteY117" fmla="*/ 1529411 h 3772991"/>
              <a:gd name="connsiteX118" fmla="*/ 1103136 w 3704934"/>
              <a:gd name="connsiteY118" fmla="*/ 1585972 h 3772991"/>
              <a:gd name="connsiteX119" fmla="*/ 1093709 w 3704934"/>
              <a:gd name="connsiteY119" fmla="*/ 1614252 h 3772991"/>
              <a:gd name="connsiteX120" fmla="*/ 1074856 w 3704934"/>
              <a:gd name="connsiteY120" fmla="*/ 1642533 h 3772991"/>
              <a:gd name="connsiteX121" fmla="*/ 1056002 w 3704934"/>
              <a:gd name="connsiteY121" fmla="*/ 1699094 h 3772991"/>
              <a:gd name="connsiteX122" fmla="*/ 1046575 w 3704934"/>
              <a:gd name="connsiteY122" fmla="*/ 1727374 h 3772991"/>
              <a:gd name="connsiteX123" fmla="*/ 1027722 w 3704934"/>
              <a:gd name="connsiteY123" fmla="*/ 1765081 h 3772991"/>
              <a:gd name="connsiteX124" fmla="*/ 1018295 w 3704934"/>
              <a:gd name="connsiteY124" fmla="*/ 1812215 h 3772991"/>
              <a:gd name="connsiteX125" fmla="*/ 1008868 w 3704934"/>
              <a:gd name="connsiteY125" fmla="*/ 1840496 h 3772991"/>
              <a:gd name="connsiteX126" fmla="*/ 999441 w 3704934"/>
              <a:gd name="connsiteY126" fmla="*/ 1887630 h 3772991"/>
              <a:gd name="connsiteX127" fmla="*/ 980588 w 3704934"/>
              <a:gd name="connsiteY127" fmla="*/ 1915910 h 3772991"/>
              <a:gd name="connsiteX128" fmla="*/ 952307 w 3704934"/>
              <a:gd name="connsiteY128" fmla="*/ 2010178 h 3772991"/>
              <a:gd name="connsiteX129" fmla="*/ 942880 w 3704934"/>
              <a:gd name="connsiteY129" fmla="*/ 2038459 h 3772991"/>
              <a:gd name="connsiteX130" fmla="*/ 924027 w 3704934"/>
              <a:gd name="connsiteY130" fmla="*/ 2066739 h 3772991"/>
              <a:gd name="connsiteX131" fmla="*/ 905173 w 3704934"/>
              <a:gd name="connsiteY131" fmla="*/ 2132727 h 3772991"/>
              <a:gd name="connsiteX132" fmla="*/ 886320 w 3704934"/>
              <a:gd name="connsiteY132" fmla="*/ 2161007 h 3772991"/>
              <a:gd name="connsiteX133" fmla="*/ 876893 w 3704934"/>
              <a:gd name="connsiteY133" fmla="*/ 2189288 h 3772991"/>
              <a:gd name="connsiteX134" fmla="*/ 858039 w 3704934"/>
              <a:gd name="connsiteY134" fmla="*/ 2255275 h 3772991"/>
              <a:gd name="connsiteX135" fmla="*/ 839186 w 3704934"/>
              <a:gd name="connsiteY135" fmla="*/ 2283556 h 3772991"/>
              <a:gd name="connsiteX136" fmla="*/ 801478 w 3704934"/>
              <a:gd name="connsiteY136" fmla="*/ 2340116 h 3772991"/>
              <a:gd name="connsiteX137" fmla="*/ 782625 w 3704934"/>
              <a:gd name="connsiteY137" fmla="*/ 2396677 h 3772991"/>
              <a:gd name="connsiteX138" fmla="*/ 744917 w 3704934"/>
              <a:gd name="connsiteY138" fmla="*/ 2453238 h 3772991"/>
              <a:gd name="connsiteX139" fmla="*/ 716637 w 3704934"/>
              <a:gd name="connsiteY139" fmla="*/ 2481518 h 3772991"/>
              <a:gd name="connsiteX140" fmla="*/ 678930 w 3704934"/>
              <a:gd name="connsiteY140" fmla="*/ 2538079 h 3772991"/>
              <a:gd name="connsiteX141" fmla="*/ 622369 w 3704934"/>
              <a:gd name="connsiteY141" fmla="*/ 2575786 h 3772991"/>
              <a:gd name="connsiteX142" fmla="*/ 594089 w 3704934"/>
              <a:gd name="connsiteY142" fmla="*/ 2594640 h 3772991"/>
              <a:gd name="connsiteX143" fmla="*/ 518674 w 3704934"/>
              <a:gd name="connsiteY143" fmla="*/ 2660628 h 3772991"/>
              <a:gd name="connsiteX144" fmla="*/ 480967 w 3704934"/>
              <a:gd name="connsiteY144" fmla="*/ 2393044 h 3772991"/>
              <a:gd name="connsiteX145" fmla="*/ 433833 w 3704934"/>
              <a:gd name="connsiteY145" fmla="*/ 2707762 h 3772991"/>
              <a:gd name="connsiteX146" fmla="*/ 405553 w 3704934"/>
              <a:gd name="connsiteY146" fmla="*/ 2726615 h 3772991"/>
              <a:gd name="connsiteX147" fmla="*/ 358418 w 3704934"/>
              <a:gd name="connsiteY147" fmla="*/ 2448771 h 3772991"/>
              <a:gd name="connsiteX148" fmla="*/ 330138 w 3704934"/>
              <a:gd name="connsiteY148" fmla="*/ 2773749 h 3772991"/>
              <a:gd name="connsiteX149" fmla="*/ 273577 w 3704934"/>
              <a:gd name="connsiteY149" fmla="*/ 2811457 h 3772991"/>
              <a:gd name="connsiteX150" fmla="*/ 264150 w 3704934"/>
              <a:gd name="connsiteY150" fmla="*/ 2839737 h 3772991"/>
              <a:gd name="connsiteX151" fmla="*/ 235870 w 3704934"/>
              <a:gd name="connsiteY151" fmla="*/ 2849164 h 3772991"/>
              <a:gd name="connsiteX152" fmla="*/ 207590 w 3704934"/>
              <a:gd name="connsiteY152" fmla="*/ 2868017 h 3772991"/>
              <a:gd name="connsiteX153" fmla="*/ 169882 w 3704934"/>
              <a:gd name="connsiteY153" fmla="*/ 2924578 h 3772991"/>
              <a:gd name="connsiteX154" fmla="*/ 122748 w 3704934"/>
              <a:gd name="connsiteY154" fmla="*/ 2971712 h 3772991"/>
              <a:gd name="connsiteX155" fmla="*/ 75614 w 3704934"/>
              <a:gd name="connsiteY155" fmla="*/ 3056554 h 3772991"/>
              <a:gd name="connsiteX156" fmla="*/ 47334 w 3704934"/>
              <a:gd name="connsiteY156" fmla="*/ 3122541 h 3772991"/>
              <a:gd name="connsiteX157" fmla="*/ 37907 w 3704934"/>
              <a:gd name="connsiteY157" fmla="*/ 3226236 h 3772991"/>
              <a:gd name="connsiteX158" fmla="*/ 19054 w 3704934"/>
              <a:gd name="connsiteY158" fmla="*/ 3292224 h 3772991"/>
              <a:gd name="connsiteX159" fmla="*/ 200 w 3704934"/>
              <a:gd name="connsiteY159" fmla="*/ 3405345 h 3772991"/>
              <a:gd name="connsiteX0" fmla="*/ 200 w 3704934"/>
              <a:gd name="connsiteY0" fmla="*/ 3241190 h 3608836"/>
              <a:gd name="connsiteX1" fmla="*/ 9627 w 3704934"/>
              <a:gd name="connsiteY1" fmla="*/ 3297751 h 3608836"/>
              <a:gd name="connsiteX2" fmla="*/ 19054 w 3704934"/>
              <a:gd name="connsiteY2" fmla="*/ 3363739 h 3608836"/>
              <a:gd name="connsiteX3" fmla="*/ 47334 w 3704934"/>
              <a:gd name="connsiteY3" fmla="*/ 3429726 h 3608836"/>
              <a:gd name="connsiteX4" fmla="*/ 75614 w 3704934"/>
              <a:gd name="connsiteY4" fmla="*/ 3448580 h 3608836"/>
              <a:gd name="connsiteX5" fmla="*/ 141602 w 3704934"/>
              <a:gd name="connsiteY5" fmla="*/ 3514568 h 3608836"/>
              <a:gd name="connsiteX6" fmla="*/ 226443 w 3704934"/>
              <a:gd name="connsiteY6" fmla="*/ 3552275 h 3608836"/>
              <a:gd name="connsiteX7" fmla="*/ 283004 w 3704934"/>
              <a:gd name="connsiteY7" fmla="*/ 3571128 h 3608836"/>
              <a:gd name="connsiteX8" fmla="*/ 348992 w 3704934"/>
              <a:gd name="connsiteY8" fmla="*/ 3580555 h 3608836"/>
              <a:gd name="connsiteX9" fmla="*/ 377272 w 3704934"/>
              <a:gd name="connsiteY9" fmla="*/ 3589982 h 3608836"/>
              <a:gd name="connsiteX10" fmla="*/ 462113 w 3704934"/>
              <a:gd name="connsiteY10" fmla="*/ 3608836 h 3608836"/>
              <a:gd name="connsiteX11" fmla="*/ 641223 w 3704934"/>
              <a:gd name="connsiteY11" fmla="*/ 3599409 h 3608836"/>
              <a:gd name="connsiteX12" fmla="*/ 726064 w 3704934"/>
              <a:gd name="connsiteY12" fmla="*/ 3580555 h 3608836"/>
              <a:gd name="connsiteX13" fmla="*/ 792051 w 3704934"/>
              <a:gd name="connsiteY13" fmla="*/ 3571128 h 3608836"/>
              <a:gd name="connsiteX14" fmla="*/ 848612 w 3704934"/>
              <a:gd name="connsiteY14" fmla="*/ 3561702 h 3608836"/>
              <a:gd name="connsiteX15" fmla="*/ 1008868 w 3704934"/>
              <a:gd name="connsiteY15" fmla="*/ 3533421 h 3608836"/>
              <a:gd name="connsiteX16" fmla="*/ 1065429 w 3704934"/>
              <a:gd name="connsiteY16" fmla="*/ 3514568 h 3608836"/>
              <a:gd name="connsiteX17" fmla="*/ 1093709 w 3704934"/>
              <a:gd name="connsiteY17" fmla="*/ 3495714 h 3608836"/>
              <a:gd name="connsiteX18" fmla="*/ 1140843 w 3704934"/>
              <a:gd name="connsiteY18" fmla="*/ 3486287 h 3608836"/>
              <a:gd name="connsiteX19" fmla="*/ 1169124 w 3704934"/>
              <a:gd name="connsiteY19" fmla="*/ 3476860 h 3608836"/>
              <a:gd name="connsiteX20" fmla="*/ 1206831 w 3704934"/>
              <a:gd name="connsiteY20" fmla="*/ 3467434 h 3608836"/>
              <a:gd name="connsiteX21" fmla="*/ 1235111 w 3704934"/>
              <a:gd name="connsiteY21" fmla="*/ 3458007 h 3608836"/>
              <a:gd name="connsiteX22" fmla="*/ 1272819 w 3704934"/>
              <a:gd name="connsiteY22" fmla="*/ 3448580 h 3608836"/>
              <a:gd name="connsiteX23" fmla="*/ 1301099 w 3704934"/>
              <a:gd name="connsiteY23" fmla="*/ 3439153 h 3608836"/>
              <a:gd name="connsiteX24" fmla="*/ 1376513 w 3704934"/>
              <a:gd name="connsiteY24" fmla="*/ 3420300 h 3608836"/>
              <a:gd name="connsiteX25" fmla="*/ 1414221 w 3704934"/>
              <a:gd name="connsiteY25" fmla="*/ 3410873 h 3608836"/>
              <a:gd name="connsiteX26" fmla="*/ 1470781 w 3704934"/>
              <a:gd name="connsiteY26" fmla="*/ 3373166 h 3608836"/>
              <a:gd name="connsiteX27" fmla="*/ 1527342 w 3704934"/>
              <a:gd name="connsiteY27" fmla="*/ 3354312 h 3608836"/>
              <a:gd name="connsiteX28" fmla="*/ 1565049 w 3704934"/>
              <a:gd name="connsiteY28" fmla="*/ 3344885 h 3608836"/>
              <a:gd name="connsiteX29" fmla="*/ 1602757 w 3704934"/>
              <a:gd name="connsiteY29" fmla="*/ 3326031 h 3608836"/>
              <a:gd name="connsiteX30" fmla="*/ 1631037 w 3704934"/>
              <a:gd name="connsiteY30" fmla="*/ 3316605 h 3608836"/>
              <a:gd name="connsiteX31" fmla="*/ 1659317 w 3704934"/>
              <a:gd name="connsiteY31" fmla="*/ 3297751 h 3608836"/>
              <a:gd name="connsiteX32" fmla="*/ 1715878 w 3704934"/>
              <a:gd name="connsiteY32" fmla="*/ 3278897 h 3608836"/>
              <a:gd name="connsiteX33" fmla="*/ 1744159 w 3704934"/>
              <a:gd name="connsiteY33" fmla="*/ 3269471 h 3608836"/>
              <a:gd name="connsiteX34" fmla="*/ 1847854 w 3704934"/>
              <a:gd name="connsiteY34" fmla="*/ 3250617 h 3608836"/>
              <a:gd name="connsiteX35" fmla="*/ 1989256 w 3704934"/>
              <a:gd name="connsiteY35" fmla="*/ 3231763 h 3608836"/>
              <a:gd name="connsiteX36" fmla="*/ 2055243 w 3704934"/>
              <a:gd name="connsiteY36" fmla="*/ 3222337 h 3608836"/>
              <a:gd name="connsiteX37" fmla="*/ 2432315 w 3704934"/>
              <a:gd name="connsiteY37" fmla="*/ 3212910 h 3608836"/>
              <a:gd name="connsiteX38" fmla="*/ 2517157 w 3704934"/>
              <a:gd name="connsiteY38" fmla="*/ 3203483 h 3608836"/>
              <a:gd name="connsiteX39" fmla="*/ 2545437 w 3704934"/>
              <a:gd name="connsiteY39" fmla="*/ 3194056 h 3608836"/>
              <a:gd name="connsiteX40" fmla="*/ 2837668 w 3704934"/>
              <a:gd name="connsiteY40" fmla="*/ 3203483 h 3608836"/>
              <a:gd name="connsiteX41" fmla="*/ 2969643 w 3704934"/>
              <a:gd name="connsiteY41" fmla="*/ 3212910 h 3608836"/>
              <a:gd name="connsiteX42" fmla="*/ 3026204 w 3704934"/>
              <a:gd name="connsiteY42" fmla="*/ 3222337 h 3608836"/>
              <a:gd name="connsiteX43" fmla="*/ 3195887 w 3704934"/>
              <a:gd name="connsiteY43" fmla="*/ 3231763 h 3608836"/>
              <a:gd name="connsiteX44" fmla="*/ 3299581 w 3704934"/>
              <a:gd name="connsiteY44" fmla="*/ 3250617 h 3608836"/>
              <a:gd name="connsiteX45" fmla="*/ 3327862 w 3704934"/>
              <a:gd name="connsiteY45" fmla="*/ 3260044 h 3608836"/>
              <a:gd name="connsiteX46" fmla="*/ 3403276 w 3704934"/>
              <a:gd name="connsiteY46" fmla="*/ 3250617 h 3608836"/>
              <a:gd name="connsiteX47" fmla="*/ 3431557 w 3704934"/>
              <a:gd name="connsiteY47" fmla="*/ 3241190 h 3608836"/>
              <a:gd name="connsiteX48" fmla="*/ 3469264 w 3704934"/>
              <a:gd name="connsiteY48" fmla="*/ 3231763 h 3608836"/>
              <a:gd name="connsiteX49" fmla="*/ 3525825 w 3704934"/>
              <a:gd name="connsiteY49" fmla="*/ 3212910 h 3608836"/>
              <a:gd name="connsiteX50" fmla="*/ 3582386 w 3704934"/>
              <a:gd name="connsiteY50" fmla="*/ 3156349 h 3608836"/>
              <a:gd name="connsiteX51" fmla="*/ 3610666 w 3704934"/>
              <a:gd name="connsiteY51" fmla="*/ 3128069 h 3608836"/>
              <a:gd name="connsiteX52" fmla="*/ 3629520 w 3704934"/>
              <a:gd name="connsiteY52" fmla="*/ 3062081 h 3608836"/>
              <a:gd name="connsiteX53" fmla="*/ 3667227 w 3704934"/>
              <a:gd name="connsiteY53" fmla="*/ 2996093 h 3608836"/>
              <a:gd name="connsiteX54" fmla="*/ 3676654 w 3704934"/>
              <a:gd name="connsiteY54" fmla="*/ 2958386 h 3608836"/>
              <a:gd name="connsiteX55" fmla="*/ 3686080 w 3704934"/>
              <a:gd name="connsiteY55" fmla="*/ 2930106 h 3608836"/>
              <a:gd name="connsiteX56" fmla="*/ 3695507 w 3704934"/>
              <a:gd name="connsiteY56" fmla="*/ 2873545 h 3608836"/>
              <a:gd name="connsiteX57" fmla="*/ 3704934 w 3704934"/>
              <a:gd name="connsiteY57" fmla="*/ 2835838 h 3608836"/>
              <a:gd name="connsiteX58" fmla="*/ 3686080 w 3704934"/>
              <a:gd name="connsiteY58" fmla="*/ 2543607 h 3608836"/>
              <a:gd name="connsiteX59" fmla="*/ 3676654 w 3704934"/>
              <a:gd name="connsiteY59" fmla="*/ 2477619 h 3608836"/>
              <a:gd name="connsiteX60" fmla="*/ 3657800 w 3704934"/>
              <a:gd name="connsiteY60" fmla="*/ 2289083 h 3608836"/>
              <a:gd name="connsiteX61" fmla="*/ 3629520 w 3704934"/>
              <a:gd name="connsiteY61" fmla="*/ 2175961 h 3608836"/>
              <a:gd name="connsiteX62" fmla="*/ 3591812 w 3704934"/>
              <a:gd name="connsiteY62" fmla="*/ 2043986 h 3608836"/>
              <a:gd name="connsiteX63" fmla="*/ 3582386 w 3704934"/>
              <a:gd name="connsiteY63" fmla="*/ 1996852 h 3608836"/>
              <a:gd name="connsiteX64" fmla="*/ 3563532 w 3704934"/>
              <a:gd name="connsiteY64" fmla="*/ 1968572 h 3608836"/>
              <a:gd name="connsiteX65" fmla="*/ 3554105 w 3704934"/>
              <a:gd name="connsiteY65" fmla="*/ 1883730 h 3608836"/>
              <a:gd name="connsiteX66" fmla="*/ 3544678 w 3704934"/>
              <a:gd name="connsiteY66" fmla="*/ 1855450 h 3608836"/>
              <a:gd name="connsiteX67" fmla="*/ 3535251 w 3704934"/>
              <a:gd name="connsiteY67" fmla="*/ 1817743 h 3608836"/>
              <a:gd name="connsiteX68" fmla="*/ 3535251 w 3704934"/>
              <a:gd name="connsiteY68" fmla="*/ 1440671 h 3608836"/>
              <a:gd name="connsiteX69" fmla="*/ 3544678 w 3704934"/>
              <a:gd name="connsiteY69" fmla="*/ 1412390 h 3608836"/>
              <a:gd name="connsiteX70" fmla="*/ 3554105 w 3704934"/>
              <a:gd name="connsiteY70" fmla="*/ 1270988 h 3608836"/>
              <a:gd name="connsiteX71" fmla="*/ 3572959 w 3704934"/>
              <a:gd name="connsiteY71" fmla="*/ 1214427 h 3608836"/>
              <a:gd name="connsiteX72" fmla="*/ 3582386 w 3704934"/>
              <a:gd name="connsiteY72" fmla="*/ 1054172 h 3608836"/>
              <a:gd name="connsiteX73" fmla="*/ 3591812 w 3704934"/>
              <a:gd name="connsiteY73" fmla="*/ 997611 h 3608836"/>
              <a:gd name="connsiteX74" fmla="*/ 3582386 w 3704934"/>
              <a:gd name="connsiteY74" fmla="*/ 705380 h 3608836"/>
              <a:gd name="connsiteX75" fmla="*/ 3563532 w 3704934"/>
              <a:gd name="connsiteY75" fmla="*/ 582831 h 3608836"/>
              <a:gd name="connsiteX76" fmla="*/ 3544678 w 3704934"/>
              <a:gd name="connsiteY76" fmla="*/ 554551 h 3608836"/>
              <a:gd name="connsiteX77" fmla="*/ 3535251 w 3704934"/>
              <a:gd name="connsiteY77" fmla="*/ 526271 h 3608836"/>
              <a:gd name="connsiteX78" fmla="*/ 3506971 w 3704934"/>
              <a:gd name="connsiteY78" fmla="*/ 507417 h 3608836"/>
              <a:gd name="connsiteX79" fmla="*/ 3478691 w 3704934"/>
              <a:gd name="connsiteY79" fmla="*/ 479137 h 3608836"/>
              <a:gd name="connsiteX80" fmla="*/ 3450410 w 3704934"/>
              <a:gd name="connsiteY80" fmla="*/ 255090 h 3608836"/>
              <a:gd name="connsiteX81" fmla="*/ 3422130 w 3704934"/>
              <a:gd name="connsiteY81" fmla="*/ 432003 h 3608836"/>
              <a:gd name="connsiteX82" fmla="*/ 3393849 w 3704934"/>
              <a:gd name="connsiteY82" fmla="*/ 196863 h 3608836"/>
              <a:gd name="connsiteX83" fmla="*/ 3356142 w 3704934"/>
              <a:gd name="connsiteY83" fmla="*/ 413149 h 3608836"/>
              <a:gd name="connsiteX84" fmla="*/ 3327862 w 3704934"/>
              <a:gd name="connsiteY84" fmla="*/ 243668 h 3608836"/>
              <a:gd name="connsiteX85" fmla="*/ 3261874 w 3704934"/>
              <a:gd name="connsiteY85" fmla="*/ 394295 h 3608836"/>
              <a:gd name="connsiteX86" fmla="*/ 3195887 w 3704934"/>
              <a:gd name="connsiteY86" fmla="*/ 375442 h 3608836"/>
              <a:gd name="connsiteX87" fmla="*/ 2960216 w 3704934"/>
              <a:gd name="connsiteY87" fmla="*/ 347161 h 3608836"/>
              <a:gd name="connsiteX88" fmla="*/ 2686839 w 3704934"/>
              <a:gd name="connsiteY88" fmla="*/ 0 h 3608836"/>
              <a:gd name="connsiteX89" fmla="*/ 2432315 w 3704934"/>
              <a:gd name="connsiteY89" fmla="*/ 337735 h 3608836"/>
              <a:gd name="connsiteX90" fmla="*/ 2300340 w 3704934"/>
              <a:gd name="connsiteY90" fmla="*/ 347161 h 3608836"/>
              <a:gd name="connsiteX91" fmla="*/ 2158938 w 3704934"/>
              <a:gd name="connsiteY91" fmla="*/ 366848 h 3608836"/>
              <a:gd name="connsiteX92" fmla="*/ 2111804 w 3704934"/>
              <a:gd name="connsiteY92" fmla="*/ 212120 h 3608836"/>
              <a:gd name="connsiteX93" fmla="*/ 2026963 w 3704934"/>
              <a:gd name="connsiteY93" fmla="*/ 384869 h 3608836"/>
              <a:gd name="connsiteX94" fmla="*/ 1989255 w 3704934"/>
              <a:gd name="connsiteY94" fmla="*/ 270346 h 3608836"/>
              <a:gd name="connsiteX95" fmla="*/ 1942122 w 3704934"/>
              <a:gd name="connsiteY95" fmla="*/ 422576 h 3608836"/>
              <a:gd name="connsiteX96" fmla="*/ 1894988 w 3704934"/>
              <a:gd name="connsiteY96" fmla="*/ 236236 h 3608836"/>
              <a:gd name="connsiteX97" fmla="*/ 1791293 w 3704934"/>
              <a:gd name="connsiteY97" fmla="*/ 488563 h 3608836"/>
              <a:gd name="connsiteX98" fmla="*/ 1725305 w 3704934"/>
              <a:gd name="connsiteY98" fmla="*/ 554551 h 3608836"/>
              <a:gd name="connsiteX99" fmla="*/ 1678171 w 3704934"/>
              <a:gd name="connsiteY99" fmla="*/ 601685 h 3608836"/>
              <a:gd name="connsiteX100" fmla="*/ 1649891 w 3704934"/>
              <a:gd name="connsiteY100" fmla="*/ 658246 h 3608836"/>
              <a:gd name="connsiteX101" fmla="*/ 1640464 w 3704934"/>
              <a:gd name="connsiteY101" fmla="*/ 686526 h 3608836"/>
              <a:gd name="connsiteX102" fmla="*/ 1602757 w 3704934"/>
              <a:gd name="connsiteY102" fmla="*/ 743087 h 3608836"/>
              <a:gd name="connsiteX103" fmla="*/ 1583903 w 3704934"/>
              <a:gd name="connsiteY103" fmla="*/ 771368 h 3608836"/>
              <a:gd name="connsiteX104" fmla="*/ 1536769 w 3704934"/>
              <a:gd name="connsiteY104" fmla="*/ 646586 h 3608836"/>
              <a:gd name="connsiteX105" fmla="*/ 1508489 w 3704934"/>
              <a:gd name="connsiteY105" fmla="*/ 837355 h 3608836"/>
              <a:gd name="connsiteX106" fmla="*/ 1489635 w 3704934"/>
              <a:gd name="connsiteY106" fmla="*/ 865636 h 3608836"/>
              <a:gd name="connsiteX107" fmla="*/ 1423647 w 3704934"/>
              <a:gd name="connsiteY107" fmla="*/ 738355 h 3608836"/>
              <a:gd name="connsiteX108" fmla="*/ 1395367 w 3704934"/>
              <a:gd name="connsiteY108" fmla="*/ 969330 h 3608836"/>
              <a:gd name="connsiteX109" fmla="*/ 1338806 w 3704934"/>
              <a:gd name="connsiteY109" fmla="*/ 1007038 h 3608836"/>
              <a:gd name="connsiteX110" fmla="*/ 1310526 w 3704934"/>
              <a:gd name="connsiteY110" fmla="*/ 1025891 h 3608836"/>
              <a:gd name="connsiteX111" fmla="*/ 1291672 w 3704934"/>
              <a:gd name="connsiteY111" fmla="*/ 1054172 h 3608836"/>
              <a:gd name="connsiteX112" fmla="*/ 1282245 w 3704934"/>
              <a:gd name="connsiteY112" fmla="*/ 1082452 h 3608836"/>
              <a:gd name="connsiteX113" fmla="*/ 1244538 w 3704934"/>
              <a:gd name="connsiteY113" fmla="*/ 1139013 h 3608836"/>
              <a:gd name="connsiteX114" fmla="*/ 1225684 w 3704934"/>
              <a:gd name="connsiteY114" fmla="*/ 1167293 h 3608836"/>
              <a:gd name="connsiteX115" fmla="*/ 1197404 w 3704934"/>
              <a:gd name="connsiteY115" fmla="*/ 1195574 h 3608836"/>
              <a:gd name="connsiteX116" fmla="*/ 1159697 w 3704934"/>
              <a:gd name="connsiteY116" fmla="*/ 1308695 h 3608836"/>
              <a:gd name="connsiteX117" fmla="*/ 1140843 w 3704934"/>
              <a:gd name="connsiteY117" fmla="*/ 1365256 h 3608836"/>
              <a:gd name="connsiteX118" fmla="*/ 1103136 w 3704934"/>
              <a:gd name="connsiteY118" fmla="*/ 1421817 h 3608836"/>
              <a:gd name="connsiteX119" fmla="*/ 1093709 w 3704934"/>
              <a:gd name="connsiteY119" fmla="*/ 1450097 h 3608836"/>
              <a:gd name="connsiteX120" fmla="*/ 1074856 w 3704934"/>
              <a:gd name="connsiteY120" fmla="*/ 1478378 h 3608836"/>
              <a:gd name="connsiteX121" fmla="*/ 1056002 w 3704934"/>
              <a:gd name="connsiteY121" fmla="*/ 1534939 h 3608836"/>
              <a:gd name="connsiteX122" fmla="*/ 1046575 w 3704934"/>
              <a:gd name="connsiteY122" fmla="*/ 1563219 h 3608836"/>
              <a:gd name="connsiteX123" fmla="*/ 1027722 w 3704934"/>
              <a:gd name="connsiteY123" fmla="*/ 1600926 h 3608836"/>
              <a:gd name="connsiteX124" fmla="*/ 1018295 w 3704934"/>
              <a:gd name="connsiteY124" fmla="*/ 1648060 h 3608836"/>
              <a:gd name="connsiteX125" fmla="*/ 1008868 w 3704934"/>
              <a:gd name="connsiteY125" fmla="*/ 1676341 h 3608836"/>
              <a:gd name="connsiteX126" fmla="*/ 999441 w 3704934"/>
              <a:gd name="connsiteY126" fmla="*/ 1723475 h 3608836"/>
              <a:gd name="connsiteX127" fmla="*/ 980588 w 3704934"/>
              <a:gd name="connsiteY127" fmla="*/ 1751755 h 3608836"/>
              <a:gd name="connsiteX128" fmla="*/ 952307 w 3704934"/>
              <a:gd name="connsiteY128" fmla="*/ 1846023 h 3608836"/>
              <a:gd name="connsiteX129" fmla="*/ 942880 w 3704934"/>
              <a:gd name="connsiteY129" fmla="*/ 1874304 h 3608836"/>
              <a:gd name="connsiteX130" fmla="*/ 924027 w 3704934"/>
              <a:gd name="connsiteY130" fmla="*/ 1902584 h 3608836"/>
              <a:gd name="connsiteX131" fmla="*/ 905173 w 3704934"/>
              <a:gd name="connsiteY131" fmla="*/ 1968572 h 3608836"/>
              <a:gd name="connsiteX132" fmla="*/ 886320 w 3704934"/>
              <a:gd name="connsiteY132" fmla="*/ 1996852 h 3608836"/>
              <a:gd name="connsiteX133" fmla="*/ 876893 w 3704934"/>
              <a:gd name="connsiteY133" fmla="*/ 2025133 h 3608836"/>
              <a:gd name="connsiteX134" fmla="*/ 858039 w 3704934"/>
              <a:gd name="connsiteY134" fmla="*/ 2091120 h 3608836"/>
              <a:gd name="connsiteX135" fmla="*/ 839186 w 3704934"/>
              <a:gd name="connsiteY135" fmla="*/ 2119401 h 3608836"/>
              <a:gd name="connsiteX136" fmla="*/ 801478 w 3704934"/>
              <a:gd name="connsiteY136" fmla="*/ 2175961 h 3608836"/>
              <a:gd name="connsiteX137" fmla="*/ 782625 w 3704934"/>
              <a:gd name="connsiteY137" fmla="*/ 2232522 h 3608836"/>
              <a:gd name="connsiteX138" fmla="*/ 744917 w 3704934"/>
              <a:gd name="connsiteY138" fmla="*/ 2289083 h 3608836"/>
              <a:gd name="connsiteX139" fmla="*/ 716637 w 3704934"/>
              <a:gd name="connsiteY139" fmla="*/ 2317363 h 3608836"/>
              <a:gd name="connsiteX140" fmla="*/ 678930 w 3704934"/>
              <a:gd name="connsiteY140" fmla="*/ 2373924 h 3608836"/>
              <a:gd name="connsiteX141" fmla="*/ 622369 w 3704934"/>
              <a:gd name="connsiteY141" fmla="*/ 2411631 h 3608836"/>
              <a:gd name="connsiteX142" fmla="*/ 594089 w 3704934"/>
              <a:gd name="connsiteY142" fmla="*/ 2430485 h 3608836"/>
              <a:gd name="connsiteX143" fmla="*/ 518674 w 3704934"/>
              <a:gd name="connsiteY143" fmla="*/ 2496473 h 3608836"/>
              <a:gd name="connsiteX144" fmla="*/ 480967 w 3704934"/>
              <a:gd name="connsiteY144" fmla="*/ 2228889 h 3608836"/>
              <a:gd name="connsiteX145" fmla="*/ 433833 w 3704934"/>
              <a:gd name="connsiteY145" fmla="*/ 2543607 h 3608836"/>
              <a:gd name="connsiteX146" fmla="*/ 405553 w 3704934"/>
              <a:gd name="connsiteY146" fmla="*/ 2562460 h 3608836"/>
              <a:gd name="connsiteX147" fmla="*/ 358418 w 3704934"/>
              <a:gd name="connsiteY147" fmla="*/ 2284616 h 3608836"/>
              <a:gd name="connsiteX148" fmla="*/ 330138 w 3704934"/>
              <a:gd name="connsiteY148" fmla="*/ 2609594 h 3608836"/>
              <a:gd name="connsiteX149" fmla="*/ 273577 w 3704934"/>
              <a:gd name="connsiteY149" fmla="*/ 2647302 h 3608836"/>
              <a:gd name="connsiteX150" fmla="*/ 264150 w 3704934"/>
              <a:gd name="connsiteY150" fmla="*/ 2675582 h 3608836"/>
              <a:gd name="connsiteX151" fmla="*/ 235870 w 3704934"/>
              <a:gd name="connsiteY151" fmla="*/ 2685009 h 3608836"/>
              <a:gd name="connsiteX152" fmla="*/ 207590 w 3704934"/>
              <a:gd name="connsiteY152" fmla="*/ 2703862 h 3608836"/>
              <a:gd name="connsiteX153" fmla="*/ 169882 w 3704934"/>
              <a:gd name="connsiteY153" fmla="*/ 2760423 h 3608836"/>
              <a:gd name="connsiteX154" fmla="*/ 122748 w 3704934"/>
              <a:gd name="connsiteY154" fmla="*/ 2807557 h 3608836"/>
              <a:gd name="connsiteX155" fmla="*/ 75614 w 3704934"/>
              <a:gd name="connsiteY155" fmla="*/ 2892399 h 3608836"/>
              <a:gd name="connsiteX156" fmla="*/ 47334 w 3704934"/>
              <a:gd name="connsiteY156" fmla="*/ 2958386 h 3608836"/>
              <a:gd name="connsiteX157" fmla="*/ 37907 w 3704934"/>
              <a:gd name="connsiteY157" fmla="*/ 3062081 h 3608836"/>
              <a:gd name="connsiteX158" fmla="*/ 19054 w 3704934"/>
              <a:gd name="connsiteY158" fmla="*/ 3128069 h 3608836"/>
              <a:gd name="connsiteX159" fmla="*/ 200 w 3704934"/>
              <a:gd name="connsiteY159" fmla="*/ 3241190 h 36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704934" h="3608836">
                <a:moveTo>
                  <a:pt x="200" y="3241190"/>
                </a:moveTo>
                <a:cubicBezTo>
                  <a:pt x="-1371" y="3269470"/>
                  <a:pt x="6721" y="3278860"/>
                  <a:pt x="9627" y="3297751"/>
                </a:cubicBezTo>
                <a:cubicBezTo>
                  <a:pt x="13006" y="3319712"/>
                  <a:pt x="15079" y="3341878"/>
                  <a:pt x="19054" y="3363739"/>
                </a:cubicBezTo>
                <a:cubicBezTo>
                  <a:pt x="23862" y="3390184"/>
                  <a:pt x="27734" y="3410126"/>
                  <a:pt x="47334" y="3429726"/>
                </a:cubicBezTo>
                <a:cubicBezTo>
                  <a:pt x="55345" y="3437737"/>
                  <a:pt x="66187" y="3442295"/>
                  <a:pt x="75614" y="3448580"/>
                </a:cubicBezTo>
                <a:cubicBezTo>
                  <a:pt x="92207" y="3498356"/>
                  <a:pt x="76774" y="3471349"/>
                  <a:pt x="141602" y="3514568"/>
                </a:cubicBezTo>
                <a:cubicBezTo>
                  <a:pt x="186416" y="3544444"/>
                  <a:pt x="159138" y="3529840"/>
                  <a:pt x="226443" y="3552275"/>
                </a:cubicBezTo>
                <a:cubicBezTo>
                  <a:pt x="226447" y="3552276"/>
                  <a:pt x="282999" y="3571127"/>
                  <a:pt x="283004" y="3571128"/>
                </a:cubicBezTo>
                <a:lnTo>
                  <a:pt x="348992" y="3580555"/>
                </a:lnTo>
                <a:cubicBezTo>
                  <a:pt x="358419" y="3583697"/>
                  <a:pt x="367718" y="3587252"/>
                  <a:pt x="377272" y="3589982"/>
                </a:cubicBezTo>
                <a:cubicBezTo>
                  <a:pt x="408335" y="3598857"/>
                  <a:pt x="429715" y="3602356"/>
                  <a:pt x="462113" y="3608836"/>
                </a:cubicBezTo>
                <a:cubicBezTo>
                  <a:pt x="521816" y="3605694"/>
                  <a:pt x="581644" y="3604374"/>
                  <a:pt x="641223" y="3599409"/>
                </a:cubicBezTo>
                <a:cubicBezTo>
                  <a:pt x="675768" y="3596530"/>
                  <a:pt x="693265" y="3586519"/>
                  <a:pt x="726064" y="3580555"/>
                </a:cubicBezTo>
                <a:cubicBezTo>
                  <a:pt x="747925" y="3576580"/>
                  <a:pt x="770090" y="3574506"/>
                  <a:pt x="792051" y="3571128"/>
                </a:cubicBezTo>
                <a:cubicBezTo>
                  <a:pt x="810942" y="3568222"/>
                  <a:pt x="829758" y="3564844"/>
                  <a:pt x="848612" y="3561702"/>
                </a:cubicBezTo>
                <a:cubicBezTo>
                  <a:pt x="938099" y="3531872"/>
                  <a:pt x="885381" y="3544647"/>
                  <a:pt x="1008868" y="3533421"/>
                </a:cubicBezTo>
                <a:cubicBezTo>
                  <a:pt x="1027722" y="3527137"/>
                  <a:pt x="1048893" y="3525592"/>
                  <a:pt x="1065429" y="3514568"/>
                </a:cubicBezTo>
                <a:cubicBezTo>
                  <a:pt x="1074856" y="3508283"/>
                  <a:pt x="1083101" y="3499692"/>
                  <a:pt x="1093709" y="3495714"/>
                </a:cubicBezTo>
                <a:cubicBezTo>
                  <a:pt x="1108711" y="3490088"/>
                  <a:pt x="1125299" y="3490173"/>
                  <a:pt x="1140843" y="3486287"/>
                </a:cubicBezTo>
                <a:cubicBezTo>
                  <a:pt x="1150483" y="3483877"/>
                  <a:pt x="1159569" y="3479590"/>
                  <a:pt x="1169124" y="3476860"/>
                </a:cubicBezTo>
                <a:cubicBezTo>
                  <a:pt x="1181581" y="3473301"/>
                  <a:pt x="1194374" y="3470993"/>
                  <a:pt x="1206831" y="3467434"/>
                </a:cubicBezTo>
                <a:cubicBezTo>
                  <a:pt x="1216385" y="3464704"/>
                  <a:pt x="1225557" y="3460737"/>
                  <a:pt x="1235111" y="3458007"/>
                </a:cubicBezTo>
                <a:cubicBezTo>
                  <a:pt x="1247569" y="3454448"/>
                  <a:pt x="1260361" y="3452139"/>
                  <a:pt x="1272819" y="3448580"/>
                </a:cubicBezTo>
                <a:cubicBezTo>
                  <a:pt x="1282373" y="3445850"/>
                  <a:pt x="1291513" y="3441767"/>
                  <a:pt x="1301099" y="3439153"/>
                </a:cubicBezTo>
                <a:cubicBezTo>
                  <a:pt x="1326098" y="3432335"/>
                  <a:pt x="1351375" y="3426584"/>
                  <a:pt x="1376513" y="3420300"/>
                </a:cubicBezTo>
                <a:lnTo>
                  <a:pt x="1414221" y="3410873"/>
                </a:lnTo>
                <a:cubicBezTo>
                  <a:pt x="1433074" y="3398304"/>
                  <a:pt x="1449285" y="3380332"/>
                  <a:pt x="1470781" y="3373166"/>
                </a:cubicBezTo>
                <a:cubicBezTo>
                  <a:pt x="1489635" y="3366881"/>
                  <a:pt x="1508062" y="3359132"/>
                  <a:pt x="1527342" y="3354312"/>
                </a:cubicBezTo>
                <a:cubicBezTo>
                  <a:pt x="1539911" y="3351170"/>
                  <a:pt x="1552918" y="3349434"/>
                  <a:pt x="1565049" y="3344885"/>
                </a:cubicBezTo>
                <a:cubicBezTo>
                  <a:pt x="1578207" y="3339951"/>
                  <a:pt x="1589840" y="3331567"/>
                  <a:pt x="1602757" y="3326031"/>
                </a:cubicBezTo>
                <a:cubicBezTo>
                  <a:pt x="1611890" y="3322117"/>
                  <a:pt x="1621610" y="3319747"/>
                  <a:pt x="1631037" y="3316605"/>
                </a:cubicBezTo>
                <a:cubicBezTo>
                  <a:pt x="1640464" y="3310320"/>
                  <a:pt x="1648964" y="3302352"/>
                  <a:pt x="1659317" y="3297751"/>
                </a:cubicBezTo>
                <a:cubicBezTo>
                  <a:pt x="1677478" y="3289679"/>
                  <a:pt x="1697024" y="3285181"/>
                  <a:pt x="1715878" y="3278897"/>
                </a:cubicBezTo>
                <a:cubicBezTo>
                  <a:pt x="1725305" y="3275755"/>
                  <a:pt x="1734357" y="3271105"/>
                  <a:pt x="1744159" y="3269471"/>
                </a:cubicBezTo>
                <a:cubicBezTo>
                  <a:pt x="1769373" y="3265269"/>
                  <a:pt x="1821504" y="3257205"/>
                  <a:pt x="1847854" y="3250617"/>
                </a:cubicBezTo>
                <a:cubicBezTo>
                  <a:pt x="1953874" y="3224111"/>
                  <a:pt x="1706895" y="3261484"/>
                  <a:pt x="1989256" y="3231763"/>
                </a:cubicBezTo>
                <a:cubicBezTo>
                  <a:pt x="2011353" y="3229437"/>
                  <a:pt x="2033044" y="3223282"/>
                  <a:pt x="2055243" y="3222337"/>
                </a:cubicBezTo>
                <a:cubicBezTo>
                  <a:pt x="2180859" y="3216992"/>
                  <a:pt x="2306624" y="3216052"/>
                  <a:pt x="2432315" y="3212910"/>
                </a:cubicBezTo>
                <a:cubicBezTo>
                  <a:pt x="2460596" y="3209768"/>
                  <a:pt x="2489089" y="3208161"/>
                  <a:pt x="2517157" y="3203483"/>
                </a:cubicBezTo>
                <a:cubicBezTo>
                  <a:pt x="2526958" y="3201849"/>
                  <a:pt x="2535500" y="3194056"/>
                  <a:pt x="2545437" y="3194056"/>
                </a:cubicBezTo>
                <a:cubicBezTo>
                  <a:pt x="2642898" y="3194056"/>
                  <a:pt x="2740258" y="3200341"/>
                  <a:pt x="2837668" y="3203483"/>
                </a:cubicBezTo>
                <a:cubicBezTo>
                  <a:pt x="2881660" y="3206625"/>
                  <a:pt x="2925758" y="3208521"/>
                  <a:pt x="2969643" y="3212910"/>
                </a:cubicBezTo>
                <a:cubicBezTo>
                  <a:pt x="2988662" y="3214812"/>
                  <a:pt x="3007156" y="3220750"/>
                  <a:pt x="3026204" y="3222337"/>
                </a:cubicBezTo>
                <a:cubicBezTo>
                  <a:pt x="3082657" y="3227041"/>
                  <a:pt x="3139326" y="3228621"/>
                  <a:pt x="3195887" y="3231763"/>
                </a:cubicBezTo>
                <a:cubicBezTo>
                  <a:pt x="3260742" y="3253382"/>
                  <a:pt x="3182331" y="3229298"/>
                  <a:pt x="3299581" y="3250617"/>
                </a:cubicBezTo>
                <a:cubicBezTo>
                  <a:pt x="3309358" y="3252395"/>
                  <a:pt x="3318435" y="3256902"/>
                  <a:pt x="3327862" y="3260044"/>
                </a:cubicBezTo>
                <a:cubicBezTo>
                  <a:pt x="3353000" y="3256902"/>
                  <a:pt x="3378351" y="3255149"/>
                  <a:pt x="3403276" y="3250617"/>
                </a:cubicBezTo>
                <a:cubicBezTo>
                  <a:pt x="3413053" y="3248839"/>
                  <a:pt x="3422002" y="3243920"/>
                  <a:pt x="3431557" y="3241190"/>
                </a:cubicBezTo>
                <a:cubicBezTo>
                  <a:pt x="3444014" y="3237631"/>
                  <a:pt x="3456855" y="3235486"/>
                  <a:pt x="3469264" y="3231763"/>
                </a:cubicBezTo>
                <a:cubicBezTo>
                  <a:pt x="3488299" y="3226052"/>
                  <a:pt x="3525825" y="3212910"/>
                  <a:pt x="3525825" y="3212910"/>
                </a:cubicBezTo>
                <a:lnTo>
                  <a:pt x="3582386" y="3156349"/>
                </a:lnTo>
                <a:lnTo>
                  <a:pt x="3610666" y="3128069"/>
                </a:lnTo>
                <a:cubicBezTo>
                  <a:pt x="3613687" y="3115985"/>
                  <a:pt x="3622757" y="3075607"/>
                  <a:pt x="3629520" y="3062081"/>
                </a:cubicBezTo>
                <a:cubicBezTo>
                  <a:pt x="3656869" y="3007382"/>
                  <a:pt x="3642436" y="3062201"/>
                  <a:pt x="3667227" y="2996093"/>
                </a:cubicBezTo>
                <a:cubicBezTo>
                  <a:pt x="3671776" y="2983962"/>
                  <a:pt x="3673095" y="2970843"/>
                  <a:pt x="3676654" y="2958386"/>
                </a:cubicBezTo>
                <a:cubicBezTo>
                  <a:pt x="3679384" y="2948832"/>
                  <a:pt x="3683925" y="2939806"/>
                  <a:pt x="3686080" y="2930106"/>
                </a:cubicBezTo>
                <a:cubicBezTo>
                  <a:pt x="3690226" y="2911447"/>
                  <a:pt x="3691758" y="2892288"/>
                  <a:pt x="3695507" y="2873545"/>
                </a:cubicBezTo>
                <a:cubicBezTo>
                  <a:pt x="3698048" y="2860841"/>
                  <a:pt x="3701792" y="2848407"/>
                  <a:pt x="3704934" y="2835838"/>
                </a:cubicBezTo>
                <a:cubicBezTo>
                  <a:pt x="3699502" y="2732622"/>
                  <a:pt x="3696685" y="2644361"/>
                  <a:pt x="3686080" y="2543607"/>
                </a:cubicBezTo>
                <a:cubicBezTo>
                  <a:pt x="3683754" y="2521510"/>
                  <a:pt x="3678865" y="2499728"/>
                  <a:pt x="3676654" y="2477619"/>
                </a:cubicBezTo>
                <a:cubicBezTo>
                  <a:pt x="3671191" y="2422984"/>
                  <a:pt x="3669947" y="2346783"/>
                  <a:pt x="3657800" y="2289083"/>
                </a:cubicBezTo>
                <a:cubicBezTo>
                  <a:pt x="3649793" y="2251049"/>
                  <a:pt x="3637143" y="2214074"/>
                  <a:pt x="3629520" y="2175961"/>
                </a:cubicBezTo>
                <a:cubicBezTo>
                  <a:pt x="3607910" y="2067913"/>
                  <a:pt x="3624997" y="2110355"/>
                  <a:pt x="3591812" y="2043986"/>
                </a:cubicBezTo>
                <a:cubicBezTo>
                  <a:pt x="3588670" y="2028275"/>
                  <a:pt x="3588012" y="2011854"/>
                  <a:pt x="3582386" y="1996852"/>
                </a:cubicBezTo>
                <a:cubicBezTo>
                  <a:pt x="3578408" y="1986244"/>
                  <a:pt x="3566280" y="1979563"/>
                  <a:pt x="3563532" y="1968572"/>
                </a:cubicBezTo>
                <a:cubicBezTo>
                  <a:pt x="3556631" y="1940967"/>
                  <a:pt x="3558783" y="1911798"/>
                  <a:pt x="3554105" y="1883730"/>
                </a:cubicBezTo>
                <a:cubicBezTo>
                  <a:pt x="3552471" y="1873929"/>
                  <a:pt x="3547408" y="1865004"/>
                  <a:pt x="3544678" y="1855450"/>
                </a:cubicBezTo>
                <a:cubicBezTo>
                  <a:pt x="3541119" y="1842993"/>
                  <a:pt x="3538393" y="1830312"/>
                  <a:pt x="3535251" y="1817743"/>
                </a:cubicBezTo>
                <a:cubicBezTo>
                  <a:pt x="3521577" y="1639970"/>
                  <a:pt x="3519619" y="1675161"/>
                  <a:pt x="3535251" y="1440671"/>
                </a:cubicBezTo>
                <a:cubicBezTo>
                  <a:pt x="3535912" y="1430756"/>
                  <a:pt x="3541536" y="1421817"/>
                  <a:pt x="3544678" y="1412390"/>
                </a:cubicBezTo>
                <a:cubicBezTo>
                  <a:pt x="3547820" y="1365256"/>
                  <a:pt x="3547424" y="1317752"/>
                  <a:pt x="3554105" y="1270988"/>
                </a:cubicBezTo>
                <a:cubicBezTo>
                  <a:pt x="3556916" y="1251314"/>
                  <a:pt x="3572959" y="1214427"/>
                  <a:pt x="3572959" y="1214427"/>
                </a:cubicBezTo>
                <a:cubicBezTo>
                  <a:pt x="3576101" y="1161009"/>
                  <a:pt x="3577751" y="1107482"/>
                  <a:pt x="3582386" y="1054172"/>
                </a:cubicBezTo>
                <a:cubicBezTo>
                  <a:pt x="3584042" y="1035130"/>
                  <a:pt x="3591812" y="1016725"/>
                  <a:pt x="3591812" y="997611"/>
                </a:cubicBezTo>
                <a:cubicBezTo>
                  <a:pt x="3591812" y="900150"/>
                  <a:pt x="3587134" y="802725"/>
                  <a:pt x="3582386" y="705380"/>
                </a:cubicBezTo>
                <a:cubicBezTo>
                  <a:pt x="3581217" y="681415"/>
                  <a:pt x="3580036" y="615838"/>
                  <a:pt x="3563532" y="582831"/>
                </a:cubicBezTo>
                <a:cubicBezTo>
                  <a:pt x="3558465" y="572698"/>
                  <a:pt x="3549745" y="564684"/>
                  <a:pt x="3544678" y="554551"/>
                </a:cubicBezTo>
                <a:cubicBezTo>
                  <a:pt x="3540234" y="545663"/>
                  <a:pt x="3541458" y="534030"/>
                  <a:pt x="3535251" y="526271"/>
                </a:cubicBezTo>
                <a:cubicBezTo>
                  <a:pt x="3528173" y="517424"/>
                  <a:pt x="3515675" y="514670"/>
                  <a:pt x="3506971" y="507417"/>
                </a:cubicBezTo>
                <a:cubicBezTo>
                  <a:pt x="3496730" y="498882"/>
                  <a:pt x="3488118" y="521191"/>
                  <a:pt x="3478691" y="479137"/>
                </a:cubicBezTo>
                <a:cubicBezTo>
                  <a:pt x="3469264" y="437083"/>
                  <a:pt x="3459114" y="262343"/>
                  <a:pt x="3450410" y="255090"/>
                </a:cubicBezTo>
                <a:cubicBezTo>
                  <a:pt x="3440169" y="246556"/>
                  <a:pt x="3431557" y="441707"/>
                  <a:pt x="3422130" y="432003"/>
                </a:cubicBezTo>
                <a:cubicBezTo>
                  <a:pt x="3412703" y="422299"/>
                  <a:pt x="3403404" y="199593"/>
                  <a:pt x="3393849" y="196863"/>
                </a:cubicBezTo>
                <a:cubicBezTo>
                  <a:pt x="3381392" y="193304"/>
                  <a:pt x="3367140" y="405348"/>
                  <a:pt x="3356142" y="413149"/>
                </a:cubicBezTo>
                <a:cubicBezTo>
                  <a:pt x="3345144" y="420950"/>
                  <a:pt x="3343573" y="246810"/>
                  <a:pt x="3327862" y="243668"/>
                </a:cubicBezTo>
                <a:cubicBezTo>
                  <a:pt x="3312151" y="240526"/>
                  <a:pt x="3283870" y="372333"/>
                  <a:pt x="3261874" y="394295"/>
                </a:cubicBezTo>
                <a:cubicBezTo>
                  <a:pt x="3239878" y="416257"/>
                  <a:pt x="3219556" y="379387"/>
                  <a:pt x="3195887" y="375442"/>
                </a:cubicBezTo>
                <a:cubicBezTo>
                  <a:pt x="3117762" y="362421"/>
                  <a:pt x="3045057" y="409735"/>
                  <a:pt x="2960216" y="347161"/>
                </a:cubicBezTo>
                <a:cubicBezTo>
                  <a:pt x="2875375" y="284587"/>
                  <a:pt x="2711074" y="8079"/>
                  <a:pt x="2686839" y="0"/>
                </a:cubicBezTo>
                <a:cubicBezTo>
                  <a:pt x="2623994" y="167297"/>
                  <a:pt x="2496731" y="279875"/>
                  <a:pt x="2432315" y="337735"/>
                </a:cubicBezTo>
                <a:cubicBezTo>
                  <a:pt x="2367899" y="395595"/>
                  <a:pt x="2345903" y="342309"/>
                  <a:pt x="2300340" y="347161"/>
                </a:cubicBezTo>
                <a:cubicBezTo>
                  <a:pt x="2254777" y="352013"/>
                  <a:pt x="2190361" y="389355"/>
                  <a:pt x="2158938" y="366848"/>
                </a:cubicBezTo>
                <a:cubicBezTo>
                  <a:pt x="2127515" y="344341"/>
                  <a:pt x="2133800" y="209117"/>
                  <a:pt x="2111804" y="212120"/>
                </a:cubicBezTo>
                <a:cubicBezTo>
                  <a:pt x="2089808" y="215123"/>
                  <a:pt x="2047388" y="375165"/>
                  <a:pt x="2026963" y="384869"/>
                </a:cubicBezTo>
                <a:cubicBezTo>
                  <a:pt x="2006538" y="394573"/>
                  <a:pt x="2005791" y="259322"/>
                  <a:pt x="1989255" y="270346"/>
                </a:cubicBezTo>
                <a:cubicBezTo>
                  <a:pt x="1979828" y="276631"/>
                  <a:pt x="1957833" y="428261"/>
                  <a:pt x="1942122" y="422576"/>
                </a:cubicBezTo>
                <a:cubicBezTo>
                  <a:pt x="1926411" y="416891"/>
                  <a:pt x="1894988" y="236236"/>
                  <a:pt x="1894988" y="236236"/>
                </a:cubicBezTo>
                <a:cubicBezTo>
                  <a:pt x="1827647" y="281131"/>
                  <a:pt x="1850983" y="473642"/>
                  <a:pt x="1791293" y="488563"/>
                </a:cubicBezTo>
                <a:cubicBezTo>
                  <a:pt x="1769297" y="510559"/>
                  <a:pt x="1742561" y="528669"/>
                  <a:pt x="1725305" y="554551"/>
                </a:cubicBezTo>
                <a:cubicBezTo>
                  <a:pt x="1700166" y="592258"/>
                  <a:pt x="1715878" y="576546"/>
                  <a:pt x="1678171" y="601685"/>
                </a:cubicBezTo>
                <a:cubicBezTo>
                  <a:pt x="1654477" y="672768"/>
                  <a:pt x="1686438" y="585152"/>
                  <a:pt x="1649891" y="658246"/>
                </a:cubicBezTo>
                <a:cubicBezTo>
                  <a:pt x="1645447" y="667134"/>
                  <a:pt x="1645290" y="677840"/>
                  <a:pt x="1640464" y="686526"/>
                </a:cubicBezTo>
                <a:cubicBezTo>
                  <a:pt x="1629460" y="706334"/>
                  <a:pt x="1615326" y="724233"/>
                  <a:pt x="1602757" y="743087"/>
                </a:cubicBezTo>
                <a:cubicBezTo>
                  <a:pt x="1596472" y="752514"/>
                  <a:pt x="1594901" y="787452"/>
                  <a:pt x="1583903" y="771368"/>
                </a:cubicBezTo>
                <a:cubicBezTo>
                  <a:pt x="1572905" y="755285"/>
                  <a:pt x="1552480" y="688180"/>
                  <a:pt x="1536769" y="646586"/>
                </a:cubicBezTo>
                <a:cubicBezTo>
                  <a:pt x="1486491" y="722004"/>
                  <a:pt x="1516345" y="800847"/>
                  <a:pt x="1508489" y="837355"/>
                </a:cubicBezTo>
                <a:cubicBezTo>
                  <a:pt x="1500633" y="873863"/>
                  <a:pt x="1503775" y="882136"/>
                  <a:pt x="1489635" y="865636"/>
                </a:cubicBezTo>
                <a:cubicBezTo>
                  <a:pt x="1475495" y="849136"/>
                  <a:pt x="1477705" y="668853"/>
                  <a:pt x="1423647" y="738355"/>
                </a:cubicBezTo>
                <a:cubicBezTo>
                  <a:pt x="1409736" y="756241"/>
                  <a:pt x="1409507" y="924550"/>
                  <a:pt x="1395367" y="969330"/>
                </a:cubicBezTo>
                <a:cubicBezTo>
                  <a:pt x="1381227" y="1014110"/>
                  <a:pt x="1357660" y="994469"/>
                  <a:pt x="1338806" y="1007038"/>
                </a:cubicBezTo>
                <a:lnTo>
                  <a:pt x="1310526" y="1025891"/>
                </a:lnTo>
                <a:cubicBezTo>
                  <a:pt x="1304241" y="1035318"/>
                  <a:pt x="1296739" y="1044038"/>
                  <a:pt x="1291672" y="1054172"/>
                </a:cubicBezTo>
                <a:cubicBezTo>
                  <a:pt x="1287228" y="1063060"/>
                  <a:pt x="1287071" y="1073766"/>
                  <a:pt x="1282245" y="1082452"/>
                </a:cubicBezTo>
                <a:cubicBezTo>
                  <a:pt x="1271241" y="1102260"/>
                  <a:pt x="1257107" y="1120159"/>
                  <a:pt x="1244538" y="1139013"/>
                </a:cubicBezTo>
                <a:cubicBezTo>
                  <a:pt x="1238253" y="1148440"/>
                  <a:pt x="1233695" y="1159282"/>
                  <a:pt x="1225684" y="1167293"/>
                </a:cubicBezTo>
                <a:lnTo>
                  <a:pt x="1197404" y="1195574"/>
                </a:lnTo>
                <a:lnTo>
                  <a:pt x="1159697" y="1308695"/>
                </a:lnTo>
                <a:cubicBezTo>
                  <a:pt x="1159697" y="1308696"/>
                  <a:pt x="1140844" y="1365255"/>
                  <a:pt x="1140843" y="1365256"/>
                </a:cubicBezTo>
                <a:cubicBezTo>
                  <a:pt x="1128274" y="1384110"/>
                  <a:pt x="1110302" y="1400321"/>
                  <a:pt x="1103136" y="1421817"/>
                </a:cubicBezTo>
                <a:cubicBezTo>
                  <a:pt x="1099994" y="1431244"/>
                  <a:pt x="1098153" y="1441209"/>
                  <a:pt x="1093709" y="1450097"/>
                </a:cubicBezTo>
                <a:cubicBezTo>
                  <a:pt x="1088642" y="1460231"/>
                  <a:pt x="1079457" y="1468025"/>
                  <a:pt x="1074856" y="1478378"/>
                </a:cubicBezTo>
                <a:cubicBezTo>
                  <a:pt x="1066785" y="1496539"/>
                  <a:pt x="1062287" y="1516085"/>
                  <a:pt x="1056002" y="1534939"/>
                </a:cubicBezTo>
                <a:cubicBezTo>
                  <a:pt x="1052860" y="1544366"/>
                  <a:pt x="1051019" y="1554331"/>
                  <a:pt x="1046575" y="1563219"/>
                </a:cubicBezTo>
                <a:lnTo>
                  <a:pt x="1027722" y="1600926"/>
                </a:lnTo>
                <a:cubicBezTo>
                  <a:pt x="1024580" y="1616637"/>
                  <a:pt x="1022181" y="1632516"/>
                  <a:pt x="1018295" y="1648060"/>
                </a:cubicBezTo>
                <a:cubicBezTo>
                  <a:pt x="1015885" y="1657700"/>
                  <a:pt x="1011278" y="1666701"/>
                  <a:pt x="1008868" y="1676341"/>
                </a:cubicBezTo>
                <a:cubicBezTo>
                  <a:pt x="1004982" y="1691885"/>
                  <a:pt x="1005067" y="1708473"/>
                  <a:pt x="999441" y="1723475"/>
                </a:cubicBezTo>
                <a:cubicBezTo>
                  <a:pt x="995463" y="1734083"/>
                  <a:pt x="986872" y="1742328"/>
                  <a:pt x="980588" y="1751755"/>
                </a:cubicBezTo>
                <a:cubicBezTo>
                  <a:pt x="966341" y="1808743"/>
                  <a:pt x="975258" y="1777169"/>
                  <a:pt x="952307" y="1846023"/>
                </a:cubicBezTo>
                <a:cubicBezTo>
                  <a:pt x="949165" y="1855450"/>
                  <a:pt x="948392" y="1866036"/>
                  <a:pt x="942880" y="1874304"/>
                </a:cubicBezTo>
                <a:lnTo>
                  <a:pt x="924027" y="1902584"/>
                </a:lnTo>
                <a:cubicBezTo>
                  <a:pt x="921007" y="1914666"/>
                  <a:pt x="911935" y="1955048"/>
                  <a:pt x="905173" y="1968572"/>
                </a:cubicBezTo>
                <a:cubicBezTo>
                  <a:pt x="900106" y="1978705"/>
                  <a:pt x="891387" y="1986719"/>
                  <a:pt x="886320" y="1996852"/>
                </a:cubicBezTo>
                <a:cubicBezTo>
                  <a:pt x="881876" y="2005740"/>
                  <a:pt x="879623" y="2015578"/>
                  <a:pt x="876893" y="2025133"/>
                </a:cubicBezTo>
                <a:cubicBezTo>
                  <a:pt x="872865" y="2039230"/>
                  <a:pt x="865574" y="2076050"/>
                  <a:pt x="858039" y="2091120"/>
                </a:cubicBezTo>
                <a:cubicBezTo>
                  <a:pt x="852972" y="2101254"/>
                  <a:pt x="844253" y="2109267"/>
                  <a:pt x="839186" y="2119401"/>
                </a:cubicBezTo>
                <a:cubicBezTo>
                  <a:pt x="811903" y="2173968"/>
                  <a:pt x="855086" y="2122355"/>
                  <a:pt x="801478" y="2175961"/>
                </a:cubicBezTo>
                <a:cubicBezTo>
                  <a:pt x="795194" y="2194815"/>
                  <a:pt x="793649" y="2215986"/>
                  <a:pt x="782625" y="2232522"/>
                </a:cubicBezTo>
                <a:lnTo>
                  <a:pt x="744917" y="2289083"/>
                </a:lnTo>
                <a:cubicBezTo>
                  <a:pt x="737522" y="2300175"/>
                  <a:pt x="724822" y="2306840"/>
                  <a:pt x="716637" y="2317363"/>
                </a:cubicBezTo>
                <a:cubicBezTo>
                  <a:pt x="702726" y="2335249"/>
                  <a:pt x="697784" y="2361355"/>
                  <a:pt x="678930" y="2373924"/>
                </a:cubicBezTo>
                <a:lnTo>
                  <a:pt x="622369" y="2411631"/>
                </a:lnTo>
                <a:lnTo>
                  <a:pt x="594089" y="2430485"/>
                </a:lnTo>
                <a:cubicBezTo>
                  <a:pt x="572093" y="2463480"/>
                  <a:pt x="537528" y="2530072"/>
                  <a:pt x="518674" y="2496473"/>
                </a:cubicBezTo>
                <a:cubicBezTo>
                  <a:pt x="499820" y="2462874"/>
                  <a:pt x="489653" y="2224063"/>
                  <a:pt x="480967" y="2228889"/>
                </a:cubicBezTo>
                <a:cubicBezTo>
                  <a:pt x="461159" y="2239893"/>
                  <a:pt x="446402" y="2488012"/>
                  <a:pt x="433833" y="2543607"/>
                </a:cubicBezTo>
                <a:cubicBezTo>
                  <a:pt x="421264" y="2599202"/>
                  <a:pt x="418122" y="2605625"/>
                  <a:pt x="405553" y="2562460"/>
                </a:cubicBezTo>
                <a:cubicBezTo>
                  <a:pt x="392984" y="2519295"/>
                  <a:pt x="374130" y="2377231"/>
                  <a:pt x="358418" y="2284616"/>
                </a:cubicBezTo>
                <a:cubicBezTo>
                  <a:pt x="323582" y="2336873"/>
                  <a:pt x="344278" y="2549146"/>
                  <a:pt x="330138" y="2609594"/>
                </a:cubicBezTo>
                <a:cubicBezTo>
                  <a:pt x="315998" y="2670042"/>
                  <a:pt x="273577" y="2647302"/>
                  <a:pt x="273577" y="2647302"/>
                </a:cubicBezTo>
                <a:cubicBezTo>
                  <a:pt x="270435" y="2656729"/>
                  <a:pt x="271176" y="2668556"/>
                  <a:pt x="264150" y="2675582"/>
                </a:cubicBezTo>
                <a:cubicBezTo>
                  <a:pt x="257124" y="2682608"/>
                  <a:pt x="244758" y="2680565"/>
                  <a:pt x="235870" y="2685009"/>
                </a:cubicBezTo>
                <a:cubicBezTo>
                  <a:pt x="225737" y="2690076"/>
                  <a:pt x="217017" y="2697578"/>
                  <a:pt x="207590" y="2703862"/>
                </a:cubicBezTo>
                <a:cubicBezTo>
                  <a:pt x="191022" y="2753565"/>
                  <a:pt x="209113" y="2713345"/>
                  <a:pt x="169882" y="2760423"/>
                </a:cubicBezTo>
                <a:cubicBezTo>
                  <a:pt x="130602" y="2807559"/>
                  <a:pt x="174598" y="2772992"/>
                  <a:pt x="122748" y="2807557"/>
                </a:cubicBezTo>
                <a:cubicBezTo>
                  <a:pt x="96682" y="2885765"/>
                  <a:pt x="140442" y="2762740"/>
                  <a:pt x="75614" y="2892399"/>
                </a:cubicBezTo>
                <a:cubicBezTo>
                  <a:pt x="52317" y="2938994"/>
                  <a:pt x="61205" y="2916775"/>
                  <a:pt x="47334" y="2958386"/>
                </a:cubicBezTo>
                <a:cubicBezTo>
                  <a:pt x="44192" y="2992951"/>
                  <a:pt x="42494" y="3027678"/>
                  <a:pt x="37907" y="3062081"/>
                </a:cubicBezTo>
                <a:cubicBezTo>
                  <a:pt x="35277" y="3081803"/>
                  <a:pt x="25515" y="3108685"/>
                  <a:pt x="19054" y="3128069"/>
                </a:cubicBezTo>
                <a:cubicBezTo>
                  <a:pt x="6899" y="3225309"/>
                  <a:pt x="1771" y="3212910"/>
                  <a:pt x="200" y="324119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39447" y="1316104"/>
            <a:ext cx="4694553" cy="2624541"/>
          </a:xfrm>
          <a:custGeom>
            <a:avLst/>
            <a:gdLst>
              <a:gd name="connsiteX0" fmla="*/ 4675699 w 4694553"/>
              <a:gd name="connsiteY0" fmla="*/ 484416 h 2360350"/>
              <a:gd name="connsiteX1" fmla="*/ 4666272 w 4694553"/>
              <a:gd name="connsiteY1" fmla="*/ 993463 h 2360350"/>
              <a:gd name="connsiteX2" fmla="*/ 4656846 w 4694553"/>
              <a:gd name="connsiteY2" fmla="*/ 1097158 h 2360350"/>
              <a:gd name="connsiteX3" fmla="*/ 4619138 w 4694553"/>
              <a:gd name="connsiteY3" fmla="*/ 1229133 h 2360350"/>
              <a:gd name="connsiteX4" fmla="*/ 4600285 w 4694553"/>
              <a:gd name="connsiteY4" fmla="*/ 1285694 h 2360350"/>
              <a:gd name="connsiteX5" fmla="*/ 4562578 w 4694553"/>
              <a:gd name="connsiteY5" fmla="*/ 1342255 h 2360350"/>
              <a:gd name="connsiteX6" fmla="*/ 4543724 w 4694553"/>
              <a:gd name="connsiteY6" fmla="*/ 1370535 h 2360350"/>
              <a:gd name="connsiteX7" fmla="*/ 4506017 w 4694553"/>
              <a:gd name="connsiteY7" fmla="*/ 1436523 h 2360350"/>
              <a:gd name="connsiteX8" fmla="*/ 4468310 w 4694553"/>
              <a:gd name="connsiteY8" fmla="*/ 1493084 h 2360350"/>
              <a:gd name="connsiteX9" fmla="*/ 4449456 w 4694553"/>
              <a:gd name="connsiteY9" fmla="*/ 1521364 h 2360350"/>
              <a:gd name="connsiteX10" fmla="*/ 4440029 w 4694553"/>
              <a:gd name="connsiteY10" fmla="*/ 1549644 h 2360350"/>
              <a:gd name="connsiteX11" fmla="*/ 4411749 w 4694553"/>
              <a:gd name="connsiteY11" fmla="*/ 1577925 h 2360350"/>
              <a:gd name="connsiteX12" fmla="*/ 4392895 w 4694553"/>
              <a:gd name="connsiteY12" fmla="*/ 1606205 h 2360350"/>
              <a:gd name="connsiteX13" fmla="*/ 4364615 w 4694553"/>
              <a:gd name="connsiteY13" fmla="*/ 1615632 h 2360350"/>
              <a:gd name="connsiteX14" fmla="*/ 4326907 w 4694553"/>
              <a:gd name="connsiteY14" fmla="*/ 1672193 h 2360350"/>
              <a:gd name="connsiteX15" fmla="*/ 4270347 w 4694553"/>
              <a:gd name="connsiteY15" fmla="*/ 1709900 h 2360350"/>
              <a:gd name="connsiteX16" fmla="*/ 4223213 w 4694553"/>
              <a:gd name="connsiteY16" fmla="*/ 1747607 h 2360350"/>
              <a:gd name="connsiteX17" fmla="*/ 4204359 w 4694553"/>
              <a:gd name="connsiteY17" fmla="*/ 1775888 h 2360350"/>
              <a:gd name="connsiteX18" fmla="*/ 4119518 w 4694553"/>
              <a:gd name="connsiteY18" fmla="*/ 1841875 h 2360350"/>
              <a:gd name="connsiteX19" fmla="*/ 4100664 w 4694553"/>
              <a:gd name="connsiteY19" fmla="*/ 1870156 h 2360350"/>
              <a:gd name="connsiteX20" fmla="*/ 4044103 w 4694553"/>
              <a:gd name="connsiteY20" fmla="*/ 1907863 h 2360350"/>
              <a:gd name="connsiteX21" fmla="*/ 4025250 w 4694553"/>
              <a:gd name="connsiteY21" fmla="*/ 1936143 h 2360350"/>
              <a:gd name="connsiteX22" fmla="*/ 3968689 w 4694553"/>
              <a:gd name="connsiteY22" fmla="*/ 1983277 h 2360350"/>
              <a:gd name="connsiteX23" fmla="*/ 3930982 w 4694553"/>
              <a:gd name="connsiteY23" fmla="*/ 2002131 h 2360350"/>
              <a:gd name="connsiteX24" fmla="*/ 3883848 w 4694553"/>
              <a:gd name="connsiteY24" fmla="*/ 2049265 h 2360350"/>
              <a:gd name="connsiteX25" fmla="*/ 3864994 w 4694553"/>
              <a:gd name="connsiteY25" fmla="*/ 2077545 h 2360350"/>
              <a:gd name="connsiteX26" fmla="*/ 3761299 w 4694553"/>
              <a:gd name="connsiteY26" fmla="*/ 2124680 h 2360350"/>
              <a:gd name="connsiteX27" fmla="*/ 3733019 w 4694553"/>
              <a:gd name="connsiteY27" fmla="*/ 2143533 h 2360350"/>
              <a:gd name="connsiteX28" fmla="*/ 3667031 w 4694553"/>
              <a:gd name="connsiteY28" fmla="*/ 2162387 h 2360350"/>
              <a:gd name="connsiteX29" fmla="*/ 3544483 w 4694553"/>
              <a:gd name="connsiteY29" fmla="*/ 2190667 h 2360350"/>
              <a:gd name="connsiteX30" fmla="*/ 3506776 w 4694553"/>
              <a:gd name="connsiteY30" fmla="*/ 2209521 h 2360350"/>
              <a:gd name="connsiteX31" fmla="*/ 3440788 w 4694553"/>
              <a:gd name="connsiteY31" fmla="*/ 2228374 h 2360350"/>
              <a:gd name="connsiteX32" fmla="*/ 3412507 w 4694553"/>
              <a:gd name="connsiteY32" fmla="*/ 2247228 h 2360350"/>
              <a:gd name="connsiteX33" fmla="*/ 3337093 w 4694553"/>
              <a:gd name="connsiteY33" fmla="*/ 2266082 h 2360350"/>
              <a:gd name="connsiteX34" fmla="*/ 3299386 w 4694553"/>
              <a:gd name="connsiteY34" fmla="*/ 2275508 h 2360350"/>
              <a:gd name="connsiteX35" fmla="*/ 3186264 w 4694553"/>
              <a:gd name="connsiteY35" fmla="*/ 2294362 h 2360350"/>
              <a:gd name="connsiteX36" fmla="*/ 3129703 w 4694553"/>
              <a:gd name="connsiteY36" fmla="*/ 2313216 h 2360350"/>
              <a:gd name="connsiteX37" fmla="*/ 2809192 w 4694553"/>
              <a:gd name="connsiteY37" fmla="*/ 2332069 h 2360350"/>
              <a:gd name="connsiteX38" fmla="*/ 2403839 w 4694553"/>
              <a:gd name="connsiteY38" fmla="*/ 2341496 h 2360350"/>
              <a:gd name="connsiteX39" fmla="*/ 2309571 w 4694553"/>
              <a:gd name="connsiteY39" fmla="*/ 2350923 h 2360350"/>
              <a:gd name="connsiteX40" fmla="*/ 2234157 w 4694553"/>
              <a:gd name="connsiteY40" fmla="*/ 2360350 h 2360350"/>
              <a:gd name="connsiteX41" fmla="*/ 2017340 w 4694553"/>
              <a:gd name="connsiteY41" fmla="*/ 2350923 h 2360350"/>
              <a:gd name="connsiteX42" fmla="*/ 1894792 w 4694553"/>
              <a:gd name="connsiteY42" fmla="*/ 2322642 h 2360350"/>
              <a:gd name="connsiteX43" fmla="*/ 1828804 w 4694553"/>
              <a:gd name="connsiteY43" fmla="*/ 2284935 h 2360350"/>
              <a:gd name="connsiteX44" fmla="*/ 1762817 w 4694553"/>
              <a:gd name="connsiteY44" fmla="*/ 2247228 h 2360350"/>
              <a:gd name="connsiteX45" fmla="*/ 1677976 w 4694553"/>
              <a:gd name="connsiteY45" fmla="*/ 2218948 h 2360350"/>
              <a:gd name="connsiteX46" fmla="*/ 1649695 w 4694553"/>
              <a:gd name="connsiteY46" fmla="*/ 2209521 h 2360350"/>
              <a:gd name="connsiteX47" fmla="*/ 1611988 w 4694553"/>
              <a:gd name="connsiteY47" fmla="*/ 2190667 h 2360350"/>
              <a:gd name="connsiteX48" fmla="*/ 1574281 w 4694553"/>
              <a:gd name="connsiteY48" fmla="*/ 2181240 h 2360350"/>
              <a:gd name="connsiteX49" fmla="*/ 1546000 w 4694553"/>
              <a:gd name="connsiteY49" fmla="*/ 2171814 h 2360350"/>
              <a:gd name="connsiteX50" fmla="*/ 1517720 w 4694553"/>
              <a:gd name="connsiteY50" fmla="*/ 2152960 h 2360350"/>
              <a:gd name="connsiteX51" fmla="*/ 1451732 w 4694553"/>
              <a:gd name="connsiteY51" fmla="*/ 2134106 h 2360350"/>
              <a:gd name="connsiteX52" fmla="*/ 1385745 w 4694553"/>
              <a:gd name="connsiteY52" fmla="*/ 2115253 h 2360350"/>
              <a:gd name="connsiteX53" fmla="*/ 1338611 w 4694553"/>
              <a:gd name="connsiteY53" fmla="*/ 2105826 h 2360350"/>
              <a:gd name="connsiteX54" fmla="*/ 1263196 w 4694553"/>
              <a:gd name="connsiteY54" fmla="*/ 2086972 h 2360350"/>
              <a:gd name="connsiteX55" fmla="*/ 1187782 w 4694553"/>
              <a:gd name="connsiteY55" fmla="*/ 2077545 h 2360350"/>
              <a:gd name="connsiteX56" fmla="*/ 763576 w 4694553"/>
              <a:gd name="connsiteY56" fmla="*/ 2077545 h 2360350"/>
              <a:gd name="connsiteX57" fmla="*/ 735295 w 4694553"/>
              <a:gd name="connsiteY57" fmla="*/ 2086972 h 2360350"/>
              <a:gd name="connsiteX58" fmla="*/ 669307 w 4694553"/>
              <a:gd name="connsiteY58" fmla="*/ 2096399 h 2360350"/>
              <a:gd name="connsiteX59" fmla="*/ 612747 w 4694553"/>
              <a:gd name="connsiteY59" fmla="*/ 2105826 h 2360350"/>
              <a:gd name="connsiteX60" fmla="*/ 537332 w 4694553"/>
              <a:gd name="connsiteY60" fmla="*/ 2124680 h 2360350"/>
              <a:gd name="connsiteX61" fmla="*/ 509052 w 4694553"/>
              <a:gd name="connsiteY61" fmla="*/ 2143533 h 2360350"/>
              <a:gd name="connsiteX62" fmla="*/ 433637 w 4694553"/>
              <a:gd name="connsiteY62" fmla="*/ 2162387 h 2360350"/>
              <a:gd name="connsiteX63" fmla="*/ 395930 w 4694553"/>
              <a:gd name="connsiteY63" fmla="*/ 2171814 h 2360350"/>
              <a:gd name="connsiteX64" fmla="*/ 358223 w 4694553"/>
              <a:gd name="connsiteY64" fmla="*/ 2181240 h 2360350"/>
              <a:gd name="connsiteX65" fmla="*/ 329943 w 4694553"/>
              <a:gd name="connsiteY65" fmla="*/ 2200094 h 2360350"/>
              <a:gd name="connsiteX66" fmla="*/ 169687 w 4694553"/>
              <a:gd name="connsiteY66" fmla="*/ 2200094 h 2360350"/>
              <a:gd name="connsiteX67" fmla="*/ 113126 w 4694553"/>
              <a:gd name="connsiteY67" fmla="*/ 2162387 h 2360350"/>
              <a:gd name="connsiteX68" fmla="*/ 75419 w 4694553"/>
              <a:gd name="connsiteY68" fmla="*/ 2086972 h 2360350"/>
              <a:gd name="connsiteX69" fmla="*/ 56565 w 4694553"/>
              <a:gd name="connsiteY69" fmla="*/ 2020985 h 2360350"/>
              <a:gd name="connsiteX70" fmla="*/ 37712 w 4694553"/>
              <a:gd name="connsiteY70" fmla="*/ 1945570 h 2360350"/>
              <a:gd name="connsiteX71" fmla="*/ 28285 w 4694553"/>
              <a:gd name="connsiteY71" fmla="*/ 1879583 h 2360350"/>
              <a:gd name="connsiteX72" fmla="*/ 9431 w 4694553"/>
              <a:gd name="connsiteY72" fmla="*/ 1813595 h 2360350"/>
              <a:gd name="connsiteX73" fmla="*/ 9431 w 4694553"/>
              <a:gd name="connsiteY73" fmla="*/ 1436523 h 2360350"/>
              <a:gd name="connsiteX74" fmla="*/ 28285 w 4694553"/>
              <a:gd name="connsiteY74" fmla="*/ 1276267 h 2360350"/>
              <a:gd name="connsiteX75" fmla="*/ 37712 w 4694553"/>
              <a:gd name="connsiteY75" fmla="*/ 1247987 h 2360350"/>
              <a:gd name="connsiteX76" fmla="*/ 47138 w 4694553"/>
              <a:gd name="connsiteY76" fmla="*/ 1163145 h 2360350"/>
              <a:gd name="connsiteX77" fmla="*/ 56565 w 4694553"/>
              <a:gd name="connsiteY77" fmla="*/ 1134865 h 2360350"/>
              <a:gd name="connsiteX78" fmla="*/ 65992 w 4694553"/>
              <a:gd name="connsiteY78" fmla="*/ 1059451 h 2360350"/>
              <a:gd name="connsiteX79" fmla="*/ 75419 w 4694553"/>
              <a:gd name="connsiteY79" fmla="*/ 1002890 h 2360350"/>
              <a:gd name="connsiteX80" fmla="*/ 84846 w 4694553"/>
              <a:gd name="connsiteY80" fmla="*/ 918049 h 2360350"/>
              <a:gd name="connsiteX81" fmla="*/ 94272 w 4694553"/>
              <a:gd name="connsiteY81" fmla="*/ 880341 h 2360350"/>
              <a:gd name="connsiteX82" fmla="*/ 103699 w 4694553"/>
              <a:gd name="connsiteY82" fmla="*/ 823781 h 2360350"/>
              <a:gd name="connsiteX83" fmla="*/ 122553 w 4694553"/>
              <a:gd name="connsiteY83" fmla="*/ 767220 h 2360350"/>
              <a:gd name="connsiteX84" fmla="*/ 131980 w 4694553"/>
              <a:gd name="connsiteY84" fmla="*/ 729512 h 2360350"/>
              <a:gd name="connsiteX85" fmla="*/ 169687 w 4694553"/>
              <a:gd name="connsiteY85" fmla="*/ 672952 h 2360350"/>
              <a:gd name="connsiteX86" fmla="*/ 179114 w 4694553"/>
              <a:gd name="connsiteY86" fmla="*/ 644671 h 2360350"/>
              <a:gd name="connsiteX87" fmla="*/ 226248 w 4694553"/>
              <a:gd name="connsiteY87" fmla="*/ 588110 h 2360350"/>
              <a:gd name="connsiteX88" fmla="*/ 282809 w 4694553"/>
              <a:gd name="connsiteY88" fmla="*/ 474989 h 2360350"/>
              <a:gd name="connsiteX89" fmla="*/ 301662 w 4694553"/>
              <a:gd name="connsiteY89" fmla="*/ 446708 h 2360350"/>
              <a:gd name="connsiteX90" fmla="*/ 329943 w 4694553"/>
              <a:gd name="connsiteY90" fmla="*/ 427855 h 2360350"/>
              <a:gd name="connsiteX91" fmla="*/ 386503 w 4694553"/>
              <a:gd name="connsiteY91" fmla="*/ 390148 h 2360350"/>
              <a:gd name="connsiteX92" fmla="*/ 433637 w 4694553"/>
              <a:gd name="connsiteY92" fmla="*/ 352440 h 2360350"/>
              <a:gd name="connsiteX93" fmla="*/ 452491 w 4694553"/>
              <a:gd name="connsiteY93" fmla="*/ 324160 h 2360350"/>
              <a:gd name="connsiteX94" fmla="*/ 509052 w 4694553"/>
              <a:gd name="connsiteY94" fmla="*/ 286453 h 2360350"/>
              <a:gd name="connsiteX95" fmla="*/ 593893 w 4694553"/>
              <a:gd name="connsiteY95" fmla="*/ 229892 h 2360350"/>
              <a:gd name="connsiteX96" fmla="*/ 650454 w 4694553"/>
              <a:gd name="connsiteY96" fmla="*/ 192185 h 2360350"/>
              <a:gd name="connsiteX97" fmla="*/ 707015 w 4694553"/>
              <a:gd name="connsiteY97" fmla="*/ 173331 h 2360350"/>
              <a:gd name="connsiteX98" fmla="*/ 791856 w 4694553"/>
              <a:gd name="connsiteY98" fmla="*/ 126197 h 2360350"/>
              <a:gd name="connsiteX99" fmla="*/ 848417 w 4694553"/>
              <a:gd name="connsiteY99" fmla="*/ 116770 h 2360350"/>
              <a:gd name="connsiteX100" fmla="*/ 970965 w 4694553"/>
              <a:gd name="connsiteY100" fmla="*/ 97917 h 2360350"/>
              <a:gd name="connsiteX101" fmla="*/ 999246 w 4694553"/>
              <a:gd name="connsiteY101" fmla="*/ 88490 h 2360350"/>
              <a:gd name="connsiteX102" fmla="*/ 1036953 w 4694553"/>
              <a:gd name="connsiteY102" fmla="*/ 79063 h 2360350"/>
              <a:gd name="connsiteX103" fmla="*/ 1338611 w 4694553"/>
              <a:gd name="connsiteY103" fmla="*/ 60209 h 2360350"/>
              <a:gd name="connsiteX104" fmla="*/ 1376318 w 4694553"/>
              <a:gd name="connsiteY104" fmla="*/ 50783 h 2360350"/>
              <a:gd name="connsiteX105" fmla="*/ 1630842 w 4694553"/>
              <a:gd name="connsiteY105" fmla="*/ 31929 h 2360350"/>
              <a:gd name="connsiteX106" fmla="*/ 2168169 w 4694553"/>
              <a:gd name="connsiteY106" fmla="*/ 31929 h 2360350"/>
              <a:gd name="connsiteX107" fmla="*/ 2224730 w 4694553"/>
              <a:gd name="connsiteY107" fmla="*/ 41356 h 2360350"/>
              <a:gd name="connsiteX108" fmla="*/ 2450973 w 4694553"/>
              <a:gd name="connsiteY108" fmla="*/ 60209 h 2360350"/>
              <a:gd name="connsiteX109" fmla="*/ 2762058 w 4694553"/>
              <a:gd name="connsiteY109" fmla="*/ 69636 h 2360350"/>
              <a:gd name="connsiteX110" fmla="*/ 2837472 w 4694553"/>
              <a:gd name="connsiteY110" fmla="*/ 79063 h 2360350"/>
              <a:gd name="connsiteX111" fmla="*/ 2865753 w 4694553"/>
              <a:gd name="connsiteY111" fmla="*/ 88490 h 2360350"/>
              <a:gd name="connsiteX112" fmla="*/ 2941167 w 4694553"/>
              <a:gd name="connsiteY112" fmla="*/ 97917 h 2360350"/>
              <a:gd name="connsiteX113" fmla="*/ 3054289 w 4694553"/>
              <a:gd name="connsiteY113" fmla="*/ 173331 h 2360350"/>
              <a:gd name="connsiteX114" fmla="*/ 3082569 w 4694553"/>
              <a:gd name="connsiteY114" fmla="*/ 192185 h 2360350"/>
              <a:gd name="connsiteX115" fmla="*/ 3157984 w 4694553"/>
              <a:gd name="connsiteY115" fmla="*/ 211038 h 2360350"/>
              <a:gd name="connsiteX116" fmla="*/ 3186264 w 4694553"/>
              <a:gd name="connsiteY116" fmla="*/ 220465 h 2360350"/>
              <a:gd name="connsiteX117" fmla="*/ 3280532 w 4694553"/>
              <a:gd name="connsiteY117" fmla="*/ 229892 h 2360350"/>
              <a:gd name="connsiteX118" fmla="*/ 3601044 w 4694553"/>
              <a:gd name="connsiteY118" fmla="*/ 220465 h 2360350"/>
              <a:gd name="connsiteX119" fmla="*/ 3902701 w 4694553"/>
              <a:gd name="connsiteY119" fmla="*/ 201611 h 2360350"/>
              <a:gd name="connsiteX120" fmla="*/ 4006396 w 4694553"/>
              <a:gd name="connsiteY120" fmla="*/ 182758 h 2360350"/>
              <a:gd name="connsiteX121" fmla="*/ 4034677 w 4694553"/>
              <a:gd name="connsiteY121" fmla="*/ 173331 h 2360350"/>
              <a:gd name="connsiteX122" fmla="*/ 4279773 w 4694553"/>
              <a:gd name="connsiteY122" fmla="*/ 182758 h 2360350"/>
              <a:gd name="connsiteX123" fmla="*/ 4336334 w 4694553"/>
              <a:gd name="connsiteY123" fmla="*/ 201611 h 2360350"/>
              <a:gd name="connsiteX124" fmla="*/ 4430602 w 4694553"/>
              <a:gd name="connsiteY124" fmla="*/ 229892 h 2360350"/>
              <a:gd name="connsiteX125" fmla="*/ 4458883 w 4694553"/>
              <a:gd name="connsiteY125" fmla="*/ 239319 h 2360350"/>
              <a:gd name="connsiteX126" fmla="*/ 4487163 w 4694553"/>
              <a:gd name="connsiteY126" fmla="*/ 248745 h 2360350"/>
              <a:gd name="connsiteX127" fmla="*/ 4543724 w 4694553"/>
              <a:gd name="connsiteY127" fmla="*/ 277026 h 2360350"/>
              <a:gd name="connsiteX128" fmla="*/ 4600285 w 4694553"/>
              <a:gd name="connsiteY128" fmla="*/ 305306 h 2360350"/>
              <a:gd name="connsiteX129" fmla="*/ 4628565 w 4694553"/>
              <a:gd name="connsiteY129" fmla="*/ 324160 h 2360350"/>
              <a:gd name="connsiteX130" fmla="*/ 4656846 w 4694553"/>
              <a:gd name="connsiteY130" fmla="*/ 380721 h 2360350"/>
              <a:gd name="connsiteX131" fmla="*/ 4675699 w 4694553"/>
              <a:gd name="connsiteY131" fmla="*/ 409001 h 2360350"/>
              <a:gd name="connsiteX132" fmla="*/ 4694553 w 4694553"/>
              <a:gd name="connsiteY132" fmla="*/ 465562 h 2360350"/>
              <a:gd name="connsiteX133" fmla="*/ 4675699 w 4694553"/>
              <a:gd name="connsiteY133" fmla="*/ 654098 h 2360350"/>
              <a:gd name="connsiteX134" fmla="*/ 4666272 w 4694553"/>
              <a:gd name="connsiteY134" fmla="*/ 672952 h 2360350"/>
              <a:gd name="connsiteX0" fmla="*/ 4675699 w 4694553"/>
              <a:gd name="connsiteY0" fmla="*/ 484416 h 2624541"/>
              <a:gd name="connsiteX1" fmla="*/ 4666272 w 4694553"/>
              <a:gd name="connsiteY1" fmla="*/ 993463 h 2624541"/>
              <a:gd name="connsiteX2" fmla="*/ 4656846 w 4694553"/>
              <a:gd name="connsiteY2" fmla="*/ 1097158 h 2624541"/>
              <a:gd name="connsiteX3" fmla="*/ 4619138 w 4694553"/>
              <a:gd name="connsiteY3" fmla="*/ 1229133 h 2624541"/>
              <a:gd name="connsiteX4" fmla="*/ 4600285 w 4694553"/>
              <a:gd name="connsiteY4" fmla="*/ 1285694 h 2624541"/>
              <a:gd name="connsiteX5" fmla="*/ 4562578 w 4694553"/>
              <a:gd name="connsiteY5" fmla="*/ 1342255 h 2624541"/>
              <a:gd name="connsiteX6" fmla="*/ 4543724 w 4694553"/>
              <a:gd name="connsiteY6" fmla="*/ 1370535 h 2624541"/>
              <a:gd name="connsiteX7" fmla="*/ 4506017 w 4694553"/>
              <a:gd name="connsiteY7" fmla="*/ 1436523 h 2624541"/>
              <a:gd name="connsiteX8" fmla="*/ 4468310 w 4694553"/>
              <a:gd name="connsiteY8" fmla="*/ 1493084 h 2624541"/>
              <a:gd name="connsiteX9" fmla="*/ 4449456 w 4694553"/>
              <a:gd name="connsiteY9" fmla="*/ 1521364 h 2624541"/>
              <a:gd name="connsiteX10" fmla="*/ 4440029 w 4694553"/>
              <a:gd name="connsiteY10" fmla="*/ 1549644 h 2624541"/>
              <a:gd name="connsiteX11" fmla="*/ 4411749 w 4694553"/>
              <a:gd name="connsiteY11" fmla="*/ 1577925 h 2624541"/>
              <a:gd name="connsiteX12" fmla="*/ 4392895 w 4694553"/>
              <a:gd name="connsiteY12" fmla="*/ 1606205 h 2624541"/>
              <a:gd name="connsiteX13" fmla="*/ 4364615 w 4694553"/>
              <a:gd name="connsiteY13" fmla="*/ 1615632 h 2624541"/>
              <a:gd name="connsiteX14" fmla="*/ 4326907 w 4694553"/>
              <a:gd name="connsiteY14" fmla="*/ 1672193 h 2624541"/>
              <a:gd name="connsiteX15" fmla="*/ 4270347 w 4694553"/>
              <a:gd name="connsiteY15" fmla="*/ 1709900 h 2624541"/>
              <a:gd name="connsiteX16" fmla="*/ 4223213 w 4694553"/>
              <a:gd name="connsiteY16" fmla="*/ 1747607 h 2624541"/>
              <a:gd name="connsiteX17" fmla="*/ 4204359 w 4694553"/>
              <a:gd name="connsiteY17" fmla="*/ 1775888 h 2624541"/>
              <a:gd name="connsiteX18" fmla="*/ 4119518 w 4694553"/>
              <a:gd name="connsiteY18" fmla="*/ 1841875 h 2624541"/>
              <a:gd name="connsiteX19" fmla="*/ 4100664 w 4694553"/>
              <a:gd name="connsiteY19" fmla="*/ 1870156 h 2624541"/>
              <a:gd name="connsiteX20" fmla="*/ 4044103 w 4694553"/>
              <a:gd name="connsiteY20" fmla="*/ 1907863 h 2624541"/>
              <a:gd name="connsiteX21" fmla="*/ 4025250 w 4694553"/>
              <a:gd name="connsiteY21" fmla="*/ 1936143 h 2624541"/>
              <a:gd name="connsiteX22" fmla="*/ 3968689 w 4694553"/>
              <a:gd name="connsiteY22" fmla="*/ 1983277 h 2624541"/>
              <a:gd name="connsiteX23" fmla="*/ 3930982 w 4694553"/>
              <a:gd name="connsiteY23" fmla="*/ 2002131 h 2624541"/>
              <a:gd name="connsiteX24" fmla="*/ 3883848 w 4694553"/>
              <a:gd name="connsiteY24" fmla="*/ 2049265 h 2624541"/>
              <a:gd name="connsiteX25" fmla="*/ 3864994 w 4694553"/>
              <a:gd name="connsiteY25" fmla="*/ 2077545 h 2624541"/>
              <a:gd name="connsiteX26" fmla="*/ 3761299 w 4694553"/>
              <a:gd name="connsiteY26" fmla="*/ 2124680 h 2624541"/>
              <a:gd name="connsiteX27" fmla="*/ 3733019 w 4694553"/>
              <a:gd name="connsiteY27" fmla="*/ 2143533 h 2624541"/>
              <a:gd name="connsiteX28" fmla="*/ 3667031 w 4694553"/>
              <a:gd name="connsiteY28" fmla="*/ 2162387 h 2624541"/>
              <a:gd name="connsiteX29" fmla="*/ 3544483 w 4694553"/>
              <a:gd name="connsiteY29" fmla="*/ 2190667 h 2624541"/>
              <a:gd name="connsiteX30" fmla="*/ 3506776 w 4694553"/>
              <a:gd name="connsiteY30" fmla="*/ 2209521 h 2624541"/>
              <a:gd name="connsiteX31" fmla="*/ 3440788 w 4694553"/>
              <a:gd name="connsiteY31" fmla="*/ 2228374 h 2624541"/>
              <a:gd name="connsiteX32" fmla="*/ 3393653 w 4694553"/>
              <a:gd name="connsiteY32" fmla="*/ 2624300 h 2624541"/>
              <a:gd name="connsiteX33" fmla="*/ 3337093 w 4694553"/>
              <a:gd name="connsiteY33" fmla="*/ 2266082 h 2624541"/>
              <a:gd name="connsiteX34" fmla="*/ 3299386 w 4694553"/>
              <a:gd name="connsiteY34" fmla="*/ 2275508 h 2624541"/>
              <a:gd name="connsiteX35" fmla="*/ 3186264 w 4694553"/>
              <a:gd name="connsiteY35" fmla="*/ 2294362 h 2624541"/>
              <a:gd name="connsiteX36" fmla="*/ 3129703 w 4694553"/>
              <a:gd name="connsiteY36" fmla="*/ 2313216 h 2624541"/>
              <a:gd name="connsiteX37" fmla="*/ 2809192 w 4694553"/>
              <a:gd name="connsiteY37" fmla="*/ 2332069 h 2624541"/>
              <a:gd name="connsiteX38" fmla="*/ 2403839 w 4694553"/>
              <a:gd name="connsiteY38" fmla="*/ 2341496 h 2624541"/>
              <a:gd name="connsiteX39" fmla="*/ 2309571 w 4694553"/>
              <a:gd name="connsiteY39" fmla="*/ 2350923 h 2624541"/>
              <a:gd name="connsiteX40" fmla="*/ 2234157 w 4694553"/>
              <a:gd name="connsiteY40" fmla="*/ 2360350 h 2624541"/>
              <a:gd name="connsiteX41" fmla="*/ 2017340 w 4694553"/>
              <a:gd name="connsiteY41" fmla="*/ 2350923 h 2624541"/>
              <a:gd name="connsiteX42" fmla="*/ 1894792 w 4694553"/>
              <a:gd name="connsiteY42" fmla="*/ 2322642 h 2624541"/>
              <a:gd name="connsiteX43" fmla="*/ 1828804 w 4694553"/>
              <a:gd name="connsiteY43" fmla="*/ 2284935 h 2624541"/>
              <a:gd name="connsiteX44" fmla="*/ 1762817 w 4694553"/>
              <a:gd name="connsiteY44" fmla="*/ 2247228 h 2624541"/>
              <a:gd name="connsiteX45" fmla="*/ 1677976 w 4694553"/>
              <a:gd name="connsiteY45" fmla="*/ 2218948 h 2624541"/>
              <a:gd name="connsiteX46" fmla="*/ 1649695 w 4694553"/>
              <a:gd name="connsiteY46" fmla="*/ 2209521 h 2624541"/>
              <a:gd name="connsiteX47" fmla="*/ 1611988 w 4694553"/>
              <a:gd name="connsiteY47" fmla="*/ 2190667 h 2624541"/>
              <a:gd name="connsiteX48" fmla="*/ 1574281 w 4694553"/>
              <a:gd name="connsiteY48" fmla="*/ 2181240 h 2624541"/>
              <a:gd name="connsiteX49" fmla="*/ 1546000 w 4694553"/>
              <a:gd name="connsiteY49" fmla="*/ 2171814 h 2624541"/>
              <a:gd name="connsiteX50" fmla="*/ 1517720 w 4694553"/>
              <a:gd name="connsiteY50" fmla="*/ 2152960 h 2624541"/>
              <a:gd name="connsiteX51" fmla="*/ 1451732 w 4694553"/>
              <a:gd name="connsiteY51" fmla="*/ 2134106 h 2624541"/>
              <a:gd name="connsiteX52" fmla="*/ 1385745 w 4694553"/>
              <a:gd name="connsiteY52" fmla="*/ 2115253 h 2624541"/>
              <a:gd name="connsiteX53" fmla="*/ 1338611 w 4694553"/>
              <a:gd name="connsiteY53" fmla="*/ 2105826 h 2624541"/>
              <a:gd name="connsiteX54" fmla="*/ 1263196 w 4694553"/>
              <a:gd name="connsiteY54" fmla="*/ 2086972 h 2624541"/>
              <a:gd name="connsiteX55" fmla="*/ 1187782 w 4694553"/>
              <a:gd name="connsiteY55" fmla="*/ 2077545 h 2624541"/>
              <a:gd name="connsiteX56" fmla="*/ 763576 w 4694553"/>
              <a:gd name="connsiteY56" fmla="*/ 2077545 h 2624541"/>
              <a:gd name="connsiteX57" fmla="*/ 735295 w 4694553"/>
              <a:gd name="connsiteY57" fmla="*/ 2086972 h 2624541"/>
              <a:gd name="connsiteX58" fmla="*/ 669307 w 4694553"/>
              <a:gd name="connsiteY58" fmla="*/ 2096399 h 2624541"/>
              <a:gd name="connsiteX59" fmla="*/ 612747 w 4694553"/>
              <a:gd name="connsiteY59" fmla="*/ 2105826 h 2624541"/>
              <a:gd name="connsiteX60" fmla="*/ 537332 w 4694553"/>
              <a:gd name="connsiteY60" fmla="*/ 2124680 h 2624541"/>
              <a:gd name="connsiteX61" fmla="*/ 509052 w 4694553"/>
              <a:gd name="connsiteY61" fmla="*/ 2143533 h 2624541"/>
              <a:gd name="connsiteX62" fmla="*/ 433637 w 4694553"/>
              <a:gd name="connsiteY62" fmla="*/ 2162387 h 2624541"/>
              <a:gd name="connsiteX63" fmla="*/ 395930 w 4694553"/>
              <a:gd name="connsiteY63" fmla="*/ 2171814 h 2624541"/>
              <a:gd name="connsiteX64" fmla="*/ 358223 w 4694553"/>
              <a:gd name="connsiteY64" fmla="*/ 2181240 h 2624541"/>
              <a:gd name="connsiteX65" fmla="*/ 329943 w 4694553"/>
              <a:gd name="connsiteY65" fmla="*/ 2200094 h 2624541"/>
              <a:gd name="connsiteX66" fmla="*/ 169687 w 4694553"/>
              <a:gd name="connsiteY66" fmla="*/ 2200094 h 2624541"/>
              <a:gd name="connsiteX67" fmla="*/ 113126 w 4694553"/>
              <a:gd name="connsiteY67" fmla="*/ 2162387 h 2624541"/>
              <a:gd name="connsiteX68" fmla="*/ 75419 w 4694553"/>
              <a:gd name="connsiteY68" fmla="*/ 2086972 h 2624541"/>
              <a:gd name="connsiteX69" fmla="*/ 56565 w 4694553"/>
              <a:gd name="connsiteY69" fmla="*/ 2020985 h 2624541"/>
              <a:gd name="connsiteX70" fmla="*/ 37712 w 4694553"/>
              <a:gd name="connsiteY70" fmla="*/ 1945570 h 2624541"/>
              <a:gd name="connsiteX71" fmla="*/ 28285 w 4694553"/>
              <a:gd name="connsiteY71" fmla="*/ 1879583 h 2624541"/>
              <a:gd name="connsiteX72" fmla="*/ 9431 w 4694553"/>
              <a:gd name="connsiteY72" fmla="*/ 1813595 h 2624541"/>
              <a:gd name="connsiteX73" fmla="*/ 9431 w 4694553"/>
              <a:gd name="connsiteY73" fmla="*/ 1436523 h 2624541"/>
              <a:gd name="connsiteX74" fmla="*/ 28285 w 4694553"/>
              <a:gd name="connsiteY74" fmla="*/ 1276267 h 2624541"/>
              <a:gd name="connsiteX75" fmla="*/ 37712 w 4694553"/>
              <a:gd name="connsiteY75" fmla="*/ 1247987 h 2624541"/>
              <a:gd name="connsiteX76" fmla="*/ 47138 w 4694553"/>
              <a:gd name="connsiteY76" fmla="*/ 1163145 h 2624541"/>
              <a:gd name="connsiteX77" fmla="*/ 56565 w 4694553"/>
              <a:gd name="connsiteY77" fmla="*/ 1134865 h 2624541"/>
              <a:gd name="connsiteX78" fmla="*/ 65992 w 4694553"/>
              <a:gd name="connsiteY78" fmla="*/ 1059451 h 2624541"/>
              <a:gd name="connsiteX79" fmla="*/ 75419 w 4694553"/>
              <a:gd name="connsiteY79" fmla="*/ 1002890 h 2624541"/>
              <a:gd name="connsiteX80" fmla="*/ 84846 w 4694553"/>
              <a:gd name="connsiteY80" fmla="*/ 918049 h 2624541"/>
              <a:gd name="connsiteX81" fmla="*/ 94272 w 4694553"/>
              <a:gd name="connsiteY81" fmla="*/ 880341 h 2624541"/>
              <a:gd name="connsiteX82" fmla="*/ 103699 w 4694553"/>
              <a:gd name="connsiteY82" fmla="*/ 823781 h 2624541"/>
              <a:gd name="connsiteX83" fmla="*/ 122553 w 4694553"/>
              <a:gd name="connsiteY83" fmla="*/ 767220 h 2624541"/>
              <a:gd name="connsiteX84" fmla="*/ 131980 w 4694553"/>
              <a:gd name="connsiteY84" fmla="*/ 729512 h 2624541"/>
              <a:gd name="connsiteX85" fmla="*/ 169687 w 4694553"/>
              <a:gd name="connsiteY85" fmla="*/ 672952 h 2624541"/>
              <a:gd name="connsiteX86" fmla="*/ 179114 w 4694553"/>
              <a:gd name="connsiteY86" fmla="*/ 644671 h 2624541"/>
              <a:gd name="connsiteX87" fmla="*/ 226248 w 4694553"/>
              <a:gd name="connsiteY87" fmla="*/ 588110 h 2624541"/>
              <a:gd name="connsiteX88" fmla="*/ 282809 w 4694553"/>
              <a:gd name="connsiteY88" fmla="*/ 474989 h 2624541"/>
              <a:gd name="connsiteX89" fmla="*/ 301662 w 4694553"/>
              <a:gd name="connsiteY89" fmla="*/ 446708 h 2624541"/>
              <a:gd name="connsiteX90" fmla="*/ 329943 w 4694553"/>
              <a:gd name="connsiteY90" fmla="*/ 427855 h 2624541"/>
              <a:gd name="connsiteX91" fmla="*/ 386503 w 4694553"/>
              <a:gd name="connsiteY91" fmla="*/ 390148 h 2624541"/>
              <a:gd name="connsiteX92" fmla="*/ 433637 w 4694553"/>
              <a:gd name="connsiteY92" fmla="*/ 352440 h 2624541"/>
              <a:gd name="connsiteX93" fmla="*/ 452491 w 4694553"/>
              <a:gd name="connsiteY93" fmla="*/ 324160 h 2624541"/>
              <a:gd name="connsiteX94" fmla="*/ 509052 w 4694553"/>
              <a:gd name="connsiteY94" fmla="*/ 286453 h 2624541"/>
              <a:gd name="connsiteX95" fmla="*/ 593893 w 4694553"/>
              <a:gd name="connsiteY95" fmla="*/ 229892 h 2624541"/>
              <a:gd name="connsiteX96" fmla="*/ 650454 w 4694553"/>
              <a:gd name="connsiteY96" fmla="*/ 192185 h 2624541"/>
              <a:gd name="connsiteX97" fmla="*/ 707015 w 4694553"/>
              <a:gd name="connsiteY97" fmla="*/ 173331 h 2624541"/>
              <a:gd name="connsiteX98" fmla="*/ 791856 w 4694553"/>
              <a:gd name="connsiteY98" fmla="*/ 126197 h 2624541"/>
              <a:gd name="connsiteX99" fmla="*/ 848417 w 4694553"/>
              <a:gd name="connsiteY99" fmla="*/ 116770 h 2624541"/>
              <a:gd name="connsiteX100" fmla="*/ 970965 w 4694553"/>
              <a:gd name="connsiteY100" fmla="*/ 97917 h 2624541"/>
              <a:gd name="connsiteX101" fmla="*/ 999246 w 4694553"/>
              <a:gd name="connsiteY101" fmla="*/ 88490 h 2624541"/>
              <a:gd name="connsiteX102" fmla="*/ 1036953 w 4694553"/>
              <a:gd name="connsiteY102" fmla="*/ 79063 h 2624541"/>
              <a:gd name="connsiteX103" fmla="*/ 1338611 w 4694553"/>
              <a:gd name="connsiteY103" fmla="*/ 60209 h 2624541"/>
              <a:gd name="connsiteX104" fmla="*/ 1376318 w 4694553"/>
              <a:gd name="connsiteY104" fmla="*/ 50783 h 2624541"/>
              <a:gd name="connsiteX105" fmla="*/ 1630842 w 4694553"/>
              <a:gd name="connsiteY105" fmla="*/ 31929 h 2624541"/>
              <a:gd name="connsiteX106" fmla="*/ 2168169 w 4694553"/>
              <a:gd name="connsiteY106" fmla="*/ 31929 h 2624541"/>
              <a:gd name="connsiteX107" fmla="*/ 2224730 w 4694553"/>
              <a:gd name="connsiteY107" fmla="*/ 41356 h 2624541"/>
              <a:gd name="connsiteX108" fmla="*/ 2450973 w 4694553"/>
              <a:gd name="connsiteY108" fmla="*/ 60209 h 2624541"/>
              <a:gd name="connsiteX109" fmla="*/ 2762058 w 4694553"/>
              <a:gd name="connsiteY109" fmla="*/ 69636 h 2624541"/>
              <a:gd name="connsiteX110" fmla="*/ 2837472 w 4694553"/>
              <a:gd name="connsiteY110" fmla="*/ 79063 h 2624541"/>
              <a:gd name="connsiteX111" fmla="*/ 2865753 w 4694553"/>
              <a:gd name="connsiteY111" fmla="*/ 88490 h 2624541"/>
              <a:gd name="connsiteX112" fmla="*/ 2941167 w 4694553"/>
              <a:gd name="connsiteY112" fmla="*/ 97917 h 2624541"/>
              <a:gd name="connsiteX113" fmla="*/ 3054289 w 4694553"/>
              <a:gd name="connsiteY113" fmla="*/ 173331 h 2624541"/>
              <a:gd name="connsiteX114" fmla="*/ 3082569 w 4694553"/>
              <a:gd name="connsiteY114" fmla="*/ 192185 h 2624541"/>
              <a:gd name="connsiteX115" fmla="*/ 3157984 w 4694553"/>
              <a:gd name="connsiteY115" fmla="*/ 211038 h 2624541"/>
              <a:gd name="connsiteX116" fmla="*/ 3186264 w 4694553"/>
              <a:gd name="connsiteY116" fmla="*/ 220465 h 2624541"/>
              <a:gd name="connsiteX117" fmla="*/ 3280532 w 4694553"/>
              <a:gd name="connsiteY117" fmla="*/ 229892 h 2624541"/>
              <a:gd name="connsiteX118" fmla="*/ 3601044 w 4694553"/>
              <a:gd name="connsiteY118" fmla="*/ 220465 h 2624541"/>
              <a:gd name="connsiteX119" fmla="*/ 3902701 w 4694553"/>
              <a:gd name="connsiteY119" fmla="*/ 201611 h 2624541"/>
              <a:gd name="connsiteX120" fmla="*/ 4006396 w 4694553"/>
              <a:gd name="connsiteY120" fmla="*/ 182758 h 2624541"/>
              <a:gd name="connsiteX121" fmla="*/ 4034677 w 4694553"/>
              <a:gd name="connsiteY121" fmla="*/ 173331 h 2624541"/>
              <a:gd name="connsiteX122" fmla="*/ 4279773 w 4694553"/>
              <a:gd name="connsiteY122" fmla="*/ 182758 h 2624541"/>
              <a:gd name="connsiteX123" fmla="*/ 4336334 w 4694553"/>
              <a:gd name="connsiteY123" fmla="*/ 201611 h 2624541"/>
              <a:gd name="connsiteX124" fmla="*/ 4430602 w 4694553"/>
              <a:gd name="connsiteY124" fmla="*/ 229892 h 2624541"/>
              <a:gd name="connsiteX125" fmla="*/ 4458883 w 4694553"/>
              <a:gd name="connsiteY125" fmla="*/ 239319 h 2624541"/>
              <a:gd name="connsiteX126" fmla="*/ 4487163 w 4694553"/>
              <a:gd name="connsiteY126" fmla="*/ 248745 h 2624541"/>
              <a:gd name="connsiteX127" fmla="*/ 4543724 w 4694553"/>
              <a:gd name="connsiteY127" fmla="*/ 277026 h 2624541"/>
              <a:gd name="connsiteX128" fmla="*/ 4600285 w 4694553"/>
              <a:gd name="connsiteY128" fmla="*/ 305306 h 2624541"/>
              <a:gd name="connsiteX129" fmla="*/ 4628565 w 4694553"/>
              <a:gd name="connsiteY129" fmla="*/ 324160 h 2624541"/>
              <a:gd name="connsiteX130" fmla="*/ 4656846 w 4694553"/>
              <a:gd name="connsiteY130" fmla="*/ 380721 h 2624541"/>
              <a:gd name="connsiteX131" fmla="*/ 4675699 w 4694553"/>
              <a:gd name="connsiteY131" fmla="*/ 409001 h 2624541"/>
              <a:gd name="connsiteX132" fmla="*/ 4694553 w 4694553"/>
              <a:gd name="connsiteY132" fmla="*/ 465562 h 2624541"/>
              <a:gd name="connsiteX133" fmla="*/ 4675699 w 4694553"/>
              <a:gd name="connsiteY133" fmla="*/ 654098 h 2624541"/>
              <a:gd name="connsiteX134" fmla="*/ 4666272 w 4694553"/>
              <a:gd name="connsiteY134" fmla="*/ 672952 h 2624541"/>
              <a:gd name="connsiteX0" fmla="*/ 4675699 w 4694553"/>
              <a:gd name="connsiteY0" fmla="*/ 484416 h 2624541"/>
              <a:gd name="connsiteX1" fmla="*/ 4666272 w 4694553"/>
              <a:gd name="connsiteY1" fmla="*/ 993463 h 2624541"/>
              <a:gd name="connsiteX2" fmla="*/ 4656846 w 4694553"/>
              <a:gd name="connsiteY2" fmla="*/ 1097158 h 2624541"/>
              <a:gd name="connsiteX3" fmla="*/ 4619138 w 4694553"/>
              <a:gd name="connsiteY3" fmla="*/ 1229133 h 2624541"/>
              <a:gd name="connsiteX4" fmla="*/ 4600285 w 4694553"/>
              <a:gd name="connsiteY4" fmla="*/ 1285694 h 2624541"/>
              <a:gd name="connsiteX5" fmla="*/ 4562578 w 4694553"/>
              <a:gd name="connsiteY5" fmla="*/ 1342255 h 2624541"/>
              <a:gd name="connsiteX6" fmla="*/ 4543724 w 4694553"/>
              <a:gd name="connsiteY6" fmla="*/ 1370535 h 2624541"/>
              <a:gd name="connsiteX7" fmla="*/ 4506017 w 4694553"/>
              <a:gd name="connsiteY7" fmla="*/ 1436523 h 2624541"/>
              <a:gd name="connsiteX8" fmla="*/ 4468310 w 4694553"/>
              <a:gd name="connsiteY8" fmla="*/ 1493084 h 2624541"/>
              <a:gd name="connsiteX9" fmla="*/ 4449456 w 4694553"/>
              <a:gd name="connsiteY9" fmla="*/ 1521364 h 2624541"/>
              <a:gd name="connsiteX10" fmla="*/ 4440029 w 4694553"/>
              <a:gd name="connsiteY10" fmla="*/ 1549644 h 2624541"/>
              <a:gd name="connsiteX11" fmla="*/ 4411749 w 4694553"/>
              <a:gd name="connsiteY11" fmla="*/ 1577925 h 2624541"/>
              <a:gd name="connsiteX12" fmla="*/ 4392895 w 4694553"/>
              <a:gd name="connsiteY12" fmla="*/ 1606205 h 2624541"/>
              <a:gd name="connsiteX13" fmla="*/ 4364615 w 4694553"/>
              <a:gd name="connsiteY13" fmla="*/ 1615632 h 2624541"/>
              <a:gd name="connsiteX14" fmla="*/ 4326907 w 4694553"/>
              <a:gd name="connsiteY14" fmla="*/ 1672193 h 2624541"/>
              <a:gd name="connsiteX15" fmla="*/ 4270347 w 4694553"/>
              <a:gd name="connsiteY15" fmla="*/ 1709900 h 2624541"/>
              <a:gd name="connsiteX16" fmla="*/ 4223213 w 4694553"/>
              <a:gd name="connsiteY16" fmla="*/ 1747607 h 2624541"/>
              <a:gd name="connsiteX17" fmla="*/ 4204359 w 4694553"/>
              <a:gd name="connsiteY17" fmla="*/ 1775888 h 2624541"/>
              <a:gd name="connsiteX18" fmla="*/ 4119518 w 4694553"/>
              <a:gd name="connsiteY18" fmla="*/ 1841875 h 2624541"/>
              <a:gd name="connsiteX19" fmla="*/ 4100664 w 4694553"/>
              <a:gd name="connsiteY19" fmla="*/ 1870156 h 2624541"/>
              <a:gd name="connsiteX20" fmla="*/ 4044103 w 4694553"/>
              <a:gd name="connsiteY20" fmla="*/ 1907863 h 2624541"/>
              <a:gd name="connsiteX21" fmla="*/ 4025250 w 4694553"/>
              <a:gd name="connsiteY21" fmla="*/ 1936143 h 2624541"/>
              <a:gd name="connsiteX22" fmla="*/ 3968689 w 4694553"/>
              <a:gd name="connsiteY22" fmla="*/ 1983277 h 2624541"/>
              <a:gd name="connsiteX23" fmla="*/ 3930982 w 4694553"/>
              <a:gd name="connsiteY23" fmla="*/ 2002131 h 2624541"/>
              <a:gd name="connsiteX24" fmla="*/ 3883848 w 4694553"/>
              <a:gd name="connsiteY24" fmla="*/ 2049265 h 2624541"/>
              <a:gd name="connsiteX25" fmla="*/ 3864994 w 4694553"/>
              <a:gd name="connsiteY25" fmla="*/ 2077545 h 2624541"/>
              <a:gd name="connsiteX26" fmla="*/ 3761299 w 4694553"/>
              <a:gd name="connsiteY26" fmla="*/ 2124680 h 2624541"/>
              <a:gd name="connsiteX27" fmla="*/ 3733019 w 4694553"/>
              <a:gd name="connsiteY27" fmla="*/ 2143533 h 2624541"/>
              <a:gd name="connsiteX28" fmla="*/ 3667031 w 4694553"/>
              <a:gd name="connsiteY28" fmla="*/ 2162387 h 2624541"/>
              <a:gd name="connsiteX29" fmla="*/ 3544483 w 4694553"/>
              <a:gd name="connsiteY29" fmla="*/ 2190667 h 2624541"/>
              <a:gd name="connsiteX30" fmla="*/ 3487923 w 4694553"/>
              <a:gd name="connsiteY30" fmla="*/ 2426338 h 2624541"/>
              <a:gd name="connsiteX31" fmla="*/ 3440788 w 4694553"/>
              <a:gd name="connsiteY31" fmla="*/ 2228374 h 2624541"/>
              <a:gd name="connsiteX32" fmla="*/ 3393653 w 4694553"/>
              <a:gd name="connsiteY32" fmla="*/ 2624300 h 2624541"/>
              <a:gd name="connsiteX33" fmla="*/ 3337093 w 4694553"/>
              <a:gd name="connsiteY33" fmla="*/ 2266082 h 2624541"/>
              <a:gd name="connsiteX34" fmla="*/ 3299386 w 4694553"/>
              <a:gd name="connsiteY34" fmla="*/ 2275508 h 2624541"/>
              <a:gd name="connsiteX35" fmla="*/ 3186264 w 4694553"/>
              <a:gd name="connsiteY35" fmla="*/ 2294362 h 2624541"/>
              <a:gd name="connsiteX36" fmla="*/ 3129703 w 4694553"/>
              <a:gd name="connsiteY36" fmla="*/ 2313216 h 2624541"/>
              <a:gd name="connsiteX37" fmla="*/ 2809192 w 4694553"/>
              <a:gd name="connsiteY37" fmla="*/ 2332069 h 2624541"/>
              <a:gd name="connsiteX38" fmla="*/ 2403839 w 4694553"/>
              <a:gd name="connsiteY38" fmla="*/ 2341496 h 2624541"/>
              <a:gd name="connsiteX39" fmla="*/ 2309571 w 4694553"/>
              <a:gd name="connsiteY39" fmla="*/ 2350923 h 2624541"/>
              <a:gd name="connsiteX40" fmla="*/ 2234157 w 4694553"/>
              <a:gd name="connsiteY40" fmla="*/ 2360350 h 2624541"/>
              <a:gd name="connsiteX41" fmla="*/ 2017340 w 4694553"/>
              <a:gd name="connsiteY41" fmla="*/ 2350923 h 2624541"/>
              <a:gd name="connsiteX42" fmla="*/ 1894792 w 4694553"/>
              <a:gd name="connsiteY42" fmla="*/ 2322642 h 2624541"/>
              <a:gd name="connsiteX43" fmla="*/ 1828804 w 4694553"/>
              <a:gd name="connsiteY43" fmla="*/ 2284935 h 2624541"/>
              <a:gd name="connsiteX44" fmla="*/ 1762817 w 4694553"/>
              <a:gd name="connsiteY44" fmla="*/ 2247228 h 2624541"/>
              <a:gd name="connsiteX45" fmla="*/ 1677976 w 4694553"/>
              <a:gd name="connsiteY45" fmla="*/ 2218948 h 2624541"/>
              <a:gd name="connsiteX46" fmla="*/ 1649695 w 4694553"/>
              <a:gd name="connsiteY46" fmla="*/ 2209521 h 2624541"/>
              <a:gd name="connsiteX47" fmla="*/ 1611988 w 4694553"/>
              <a:gd name="connsiteY47" fmla="*/ 2190667 h 2624541"/>
              <a:gd name="connsiteX48" fmla="*/ 1574281 w 4694553"/>
              <a:gd name="connsiteY48" fmla="*/ 2181240 h 2624541"/>
              <a:gd name="connsiteX49" fmla="*/ 1546000 w 4694553"/>
              <a:gd name="connsiteY49" fmla="*/ 2171814 h 2624541"/>
              <a:gd name="connsiteX50" fmla="*/ 1517720 w 4694553"/>
              <a:gd name="connsiteY50" fmla="*/ 2152960 h 2624541"/>
              <a:gd name="connsiteX51" fmla="*/ 1451732 w 4694553"/>
              <a:gd name="connsiteY51" fmla="*/ 2134106 h 2624541"/>
              <a:gd name="connsiteX52" fmla="*/ 1385745 w 4694553"/>
              <a:gd name="connsiteY52" fmla="*/ 2115253 h 2624541"/>
              <a:gd name="connsiteX53" fmla="*/ 1338611 w 4694553"/>
              <a:gd name="connsiteY53" fmla="*/ 2105826 h 2624541"/>
              <a:gd name="connsiteX54" fmla="*/ 1263196 w 4694553"/>
              <a:gd name="connsiteY54" fmla="*/ 2086972 h 2624541"/>
              <a:gd name="connsiteX55" fmla="*/ 1187782 w 4694553"/>
              <a:gd name="connsiteY55" fmla="*/ 2077545 h 2624541"/>
              <a:gd name="connsiteX56" fmla="*/ 763576 w 4694553"/>
              <a:gd name="connsiteY56" fmla="*/ 2077545 h 2624541"/>
              <a:gd name="connsiteX57" fmla="*/ 735295 w 4694553"/>
              <a:gd name="connsiteY57" fmla="*/ 2086972 h 2624541"/>
              <a:gd name="connsiteX58" fmla="*/ 669307 w 4694553"/>
              <a:gd name="connsiteY58" fmla="*/ 2096399 h 2624541"/>
              <a:gd name="connsiteX59" fmla="*/ 612747 w 4694553"/>
              <a:gd name="connsiteY59" fmla="*/ 2105826 h 2624541"/>
              <a:gd name="connsiteX60" fmla="*/ 537332 w 4694553"/>
              <a:gd name="connsiteY60" fmla="*/ 2124680 h 2624541"/>
              <a:gd name="connsiteX61" fmla="*/ 509052 w 4694553"/>
              <a:gd name="connsiteY61" fmla="*/ 2143533 h 2624541"/>
              <a:gd name="connsiteX62" fmla="*/ 433637 w 4694553"/>
              <a:gd name="connsiteY62" fmla="*/ 2162387 h 2624541"/>
              <a:gd name="connsiteX63" fmla="*/ 395930 w 4694553"/>
              <a:gd name="connsiteY63" fmla="*/ 2171814 h 2624541"/>
              <a:gd name="connsiteX64" fmla="*/ 358223 w 4694553"/>
              <a:gd name="connsiteY64" fmla="*/ 2181240 h 2624541"/>
              <a:gd name="connsiteX65" fmla="*/ 329943 w 4694553"/>
              <a:gd name="connsiteY65" fmla="*/ 2200094 h 2624541"/>
              <a:gd name="connsiteX66" fmla="*/ 169687 w 4694553"/>
              <a:gd name="connsiteY66" fmla="*/ 2200094 h 2624541"/>
              <a:gd name="connsiteX67" fmla="*/ 113126 w 4694553"/>
              <a:gd name="connsiteY67" fmla="*/ 2162387 h 2624541"/>
              <a:gd name="connsiteX68" fmla="*/ 75419 w 4694553"/>
              <a:gd name="connsiteY68" fmla="*/ 2086972 h 2624541"/>
              <a:gd name="connsiteX69" fmla="*/ 56565 w 4694553"/>
              <a:gd name="connsiteY69" fmla="*/ 2020985 h 2624541"/>
              <a:gd name="connsiteX70" fmla="*/ 37712 w 4694553"/>
              <a:gd name="connsiteY70" fmla="*/ 1945570 h 2624541"/>
              <a:gd name="connsiteX71" fmla="*/ 28285 w 4694553"/>
              <a:gd name="connsiteY71" fmla="*/ 1879583 h 2624541"/>
              <a:gd name="connsiteX72" fmla="*/ 9431 w 4694553"/>
              <a:gd name="connsiteY72" fmla="*/ 1813595 h 2624541"/>
              <a:gd name="connsiteX73" fmla="*/ 9431 w 4694553"/>
              <a:gd name="connsiteY73" fmla="*/ 1436523 h 2624541"/>
              <a:gd name="connsiteX74" fmla="*/ 28285 w 4694553"/>
              <a:gd name="connsiteY74" fmla="*/ 1276267 h 2624541"/>
              <a:gd name="connsiteX75" fmla="*/ 37712 w 4694553"/>
              <a:gd name="connsiteY75" fmla="*/ 1247987 h 2624541"/>
              <a:gd name="connsiteX76" fmla="*/ 47138 w 4694553"/>
              <a:gd name="connsiteY76" fmla="*/ 1163145 h 2624541"/>
              <a:gd name="connsiteX77" fmla="*/ 56565 w 4694553"/>
              <a:gd name="connsiteY77" fmla="*/ 1134865 h 2624541"/>
              <a:gd name="connsiteX78" fmla="*/ 65992 w 4694553"/>
              <a:gd name="connsiteY78" fmla="*/ 1059451 h 2624541"/>
              <a:gd name="connsiteX79" fmla="*/ 75419 w 4694553"/>
              <a:gd name="connsiteY79" fmla="*/ 1002890 h 2624541"/>
              <a:gd name="connsiteX80" fmla="*/ 84846 w 4694553"/>
              <a:gd name="connsiteY80" fmla="*/ 918049 h 2624541"/>
              <a:gd name="connsiteX81" fmla="*/ 94272 w 4694553"/>
              <a:gd name="connsiteY81" fmla="*/ 880341 h 2624541"/>
              <a:gd name="connsiteX82" fmla="*/ 103699 w 4694553"/>
              <a:gd name="connsiteY82" fmla="*/ 823781 h 2624541"/>
              <a:gd name="connsiteX83" fmla="*/ 122553 w 4694553"/>
              <a:gd name="connsiteY83" fmla="*/ 767220 h 2624541"/>
              <a:gd name="connsiteX84" fmla="*/ 131980 w 4694553"/>
              <a:gd name="connsiteY84" fmla="*/ 729512 h 2624541"/>
              <a:gd name="connsiteX85" fmla="*/ 169687 w 4694553"/>
              <a:gd name="connsiteY85" fmla="*/ 672952 h 2624541"/>
              <a:gd name="connsiteX86" fmla="*/ 179114 w 4694553"/>
              <a:gd name="connsiteY86" fmla="*/ 644671 h 2624541"/>
              <a:gd name="connsiteX87" fmla="*/ 226248 w 4694553"/>
              <a:gd name="connsiteY87" fmla="*/ 588110 h 2624541"/>
              <a:gd name="connsiteX88" fmla="*/ 282809 w 4694553"/>
              <a:gd name="connsiteY88" fmla="*/ 474989 h 2624541"/>
              <a:gd name="connsiteX89" fmla="*/ 301662 w 4694553"/>
              <a:gd name="connsiteY89" fmla="*/ 446708 h 2624541"/>
              <a:gd name="connsiteX90" fmla="*/ 329943 w 4694553"/>
              <a:gd name="connsiteY90" fmla="*/ 427855 h 2624541"/>
              <a:gd name="connsiteX91" fmla="*/ 386503 w 4694553"/>
              <a:gd name="connsiteY91" fmla="*/ 390148 h 2624541"/>
              <a:gd name="connsiteX92" fmla="*/ 433637 w 4694553"/>
              <a:gd name="connsiteY92" fmla="*/ 352440 h 2624541"/>
              <a:gd name="connsiteX93" fmla="*/ 452491 w 4694553"/>
              <a:gd name="connsiteY93" fmla="*/ 324160 h 2624541"/>
              <a:gd name="connsiteX94" fmla="*/ 509052 w 4694553"/>
              <a:gd name="connsiteY94" fmla="*/ 286453 h 2624541"/>
              <a:gd name="connsiteX95" fmla="*/ 593893 w 4694553"/>
              <a:gd name="connsiteY95" fmla="*/ 229892 h 2624541"/>
              <a:gd name="connsiteX96" fmla="*/ 650454 w 4694553"/>
              <a:gd name="connsiteY96" fmla="*/ 192185 h 2624541"/>
              <a:gd name="connsiteX97" fmla="*/ 707015 w 4694553"/>
              <a:gd name="connsiteY97" fmla="*/ 173331 h 2624541"/>
              <a:gd name="connsiteX98" fmla="*/ 791856 w 4694553"/>
              <a:gd name="connsiteY98" fmla="*/ 126197 h 2624541"/>
              <a:gd name="connsiteX99" fmla="*/ 848417 w 4694553"/>
              <a:gd name="connsiteY99" fmla="*/ 116770 h 2624541"/>
              <a:gd name="connsiteX100" fmla="*/ 970965 w 4694553"/>
              <a:gd name="connsiteY100" fmla="*/ 97917 h 2624541"/>
              <a:gd name="connsiteX101" fmla="*/ 999246 w 4694553"/>
              <a:gd name="connsiteY101" fmla="*/ 88490 h 2624541"/>
              <a:gd name="connsiteX102" fmla="*/ 1036953 w 4694553"/>
              <a:gd name="connsiteY102" fmla="*/ 79063 h 2624541"/>
              <a:gd name="connsiteX103" fmla="*/ 1338611 w 4694553"/>
              <a:gd name="connsiteY103" fmla="*/ 60209 h 2624541"/>
              <a:gd name="connsiteX104" fmla="*/ 1376318 w 4694553"/>
              <a:gd name="connsiteY104" fmla="*/ 50783 h 2624541"/>
              <a:gd name="connsiteX105" fmla="*/ 1630842 w 4694553"/>
              <a:gd name="connsiteY105" fmla="*/ 31929 h 2624541"/>
              <a:gd name="connsiteX106" fmla="*/ 2168169 w 4694553"/>
              <a:gd name="connsiteY106" fmla="*/ 31929 h 2624541"/>
              <a:gd name="connsiteX107" fmla="*/ 2224730 w 4694553"/>
              <a:gd name="connsiteY107" fmla="*/ 41356 h 2624541"/>
              <a:gd name="connsiteX108" fmla="*/ 2450973 w 4694553"/>
              <a:gd name="connsiteY108" fmla="*/ 60209 h 2624541"/>
              <a:gd name="connsiteX109" fmla="*/ 2762058 w 4694553"/>
              <a:gd name="connsiteY109" fmla="*/ 69636 h 2624541"/>
              <a:gd name="connsiteX110" fmla="*/ 2837472 w 4694553"/>
              <a:gd name="connsiteY110" fmla="*/ 79063 h 2624541"/>
              <a:gd name="connsiteX111" fmla="*/ 2865753 w 4694553"/>
              <a:gd name="connsiteY111" fmla="*/ 88490 h 2624541"/>
              <a:gd name="connsiteX112" fmla="*/ 2941167 w 4694553"/>
              <a:gd name="connsiteY112" fmla="*/ 97917 h 2624541"/>
              <a:gd name="connsiteX113" fmla="*/ 3054289 w 4694553"/>
              <a:gd name="connsiteY113" fmla="*/ 173331 h 2624541"/>
              <a:gd name="connsiteX114" fmla="*/ 3082569 w 4694553"/>
              <a:gd name="connsiteY114" fmla="*/ 192185 h 2624541"/>
              <a:gd name="connsiteX115" fmla="*/ 3157984 w 4694553"/>
              <a:gd name="connsiteY115" fmla="*/ 211038 h 2624541"/>
              <a:gd name="connsiteX116" fmla="*/ 3186264 w 4694553"/>
              <a:gd name="connsiteY116" fmla="*/ 220465 h 2624541"/>
              <a:gd name="connsiteX117" fmla="*/ 3280532 w 4694553"/>
              <a:gd name="connsiteY117" fmla="*/ 229892 h 2624541"/>
              <a:gd name="connsiteX118" fmla="*/ 3601044 w 4694553"/>
              <a:gd name="connsiteY118" fmla="*/ 220465 h 2624541"/>
              <a:gd name="connsiteX119" fmla="*/ 3902701 w 4694553"/>
              <a:gd name="connsiteY119" fmla="*/ 201611 h 2624541"/>
              <a:gd name="connsiteX120" fmla="*/ 4006396 w 4694553"/>
              <a:gd name="connsiteY120" fmla="*/ 182758 h 2624541"/>
              <a:gd name="connsiteX121" fmla="*/ 4034677 w 4694553"/>
              <a:gd name="connsiteY121" fmla="*/ 173331 h 2624541"/>
              <a:gd name="connsiteX122" fmla="*/ 4279773 w 4694553"/>
              <a:gd name="connsiteY122" fmla="*/ 182758 h 2624541"/>
              <a:gd name="connsiteX123" fmla="*/ 4336334 w 4694553"/>
              <a:gd name="connsiteY123" fmla="*/ 201611 h 2624541"/>
              <a:gd name="connsiteX124" fmla="*/ 4430602 w 4694553"/>
              <a:gd name="connsiteY124" fmla="*/ 229892 h 2624541"/>
              <a:gd name="connsiteX125" fmla="*/ 4458883 w 4694553"/>
              <a:gd name="connsiteY125" fmla="*/ 239319 h 2624541"/>
              <a:gd name="connsiteX126" fmla="*/ 4487163 w 4694553"/>
              <a:gd name="connsiteY126" fmla="*/ 248745 h 2624541"/>
              <a:gd name="connsiteX127" fmla="*/ 4543724 w 4694553"/>
              <a:gd name="connsiteY127" fmla="*/ 277026 h 2624541"/>
              <a:gd name="connsiteX128" fmla="*/ 4600285 w 4694553"/>
              <a:gd name="connsiteY128" fmla="*/ 305306 h 2624541"/>
              <a:gd name="connsiteX129" fmla="*/ 4628565 w 4694553"/>
              <a:gd name="connsiteY129" fmla="*/ 324160 h 2624541"/>
              <a:gd name="connsiteX130" fmla="*/ 4656846 w 4694553"/>
              <a:gd name="connsiteY130" fmla="*/ 380721 h 2624541"/>
              <a:gd name="connsiteX131" fmla="*/ 4675699 w 4694553"/>
              <a:gd name="connsiteY131" fmla="*/ 409001 h 2624541"/>
              <a:gd name="connsiteX132" fmla="*/ 4694553 w 4694553"/>
              <a:gd name="connsiteY132" fmla="*/ 465562 h 2624541"/>
              <a:gd name="connsiteX133" fmla="*/ 4675699 w 4694553"/>
              <a:gd name="connsiteY133" fmla="*/ 654098 h 2624541"/>
              <a:gd name="connsiteX134" fmla="*/ 4666272 w 4694553"/>
              <a:gd name="connsiteY134" fmla="*/ 672952 h 2624541"/>
              <a:gd name="connsiteX0" fmla="*/ 4675699 w 4694553"/>
              <a:gd name="connsiteY0" fmla="*/ 484416 h 2624541"/>
              <a:gd name="connsiteX1" fmla="*/ 4666272 w 4694553"/>
              <a:gd name="connsiteY1" fmla="*/ 993463 h 2624541"/>
              <a:gd name="connsiteX2" fmla="*/ 4656846 w 4694553"/>
              <a:gd name="connsiteY2" fmla="*/ 1097158 h 2624541"/>
              <a:gd name="connsiteX3" fmla="*/ 4619138 w 4694553"/>
              <a:gd name="connsiteY3" fmla="*/ 1229133 h 2624541"/>
              <a:gd name="connsiteX4" fmla="*/ 4600285 w 4694553"/>
              <a:gd name="connsiteY4" fmla="*/ 1285694 h 2624541"/>
              <a:gd name="connsiteX5" fmla="*/ 4562578 w 4694553"/>
              <a:gd name="connsiteY5" fmla="*/ 1342255 h 2624541"/>
              <a:gd name="connsiteX6" fmla="*/ 4543724 w 4694553"/>
              <a:gd name="connsiteY6" fmla="*/ 1370535 h 2624541"/>
              <a:gd name="connsiteX7" fmla="*/ 4506017 w 4694553"/>
              <a:gd name="connsiteY7" fmla="*/ 1436523 h 2624541"/>
              <a:gd name="connsiteX8" fmla="*/ 4468310 w 4694553"/>
              <a:gd name="connsiteY8" fmla="*/ 1493084 h 2624541"/>
              <a:gd name="connsiteX9" fmla="*/ 4449456 w 4694553"/>
              <a:gd name="connsiteY9" fmla="*/ 1521364 h 2624541"/>
              <a:gd name="connsiteX10" fmla="*/ 4440029 w 4694553"/>
              <a:gd name="connsiteY10" fmla="*/ 1549644 h 2624541"/>
              <a:gd name="connsiteX11" fmla="*/ 4411749 w 4694553"/>
              <a:gd name="connsiteY11" fmla="*/ 1577925 h 2624541"/>
              <a:gd name="connsiteX12" fmla="*/ 4392895 w 4694553"/>
              <a:gd name="connsiteY12" fmla="*/ 1606205 h 2624541"/>
              <a:gd name="connsiteX13" fmla="*/ 4364615 w 4694553"/>
              <a:gd name="connsiteY13" fmla="*/ 1615632 h 2624541"/>
              <a:gd name="connsiteX14" fmla="*/ 4326907 w 4694553"/>
              <a:gd name="connsiteY14" fmla="*/ 1672193 h 2624541"/>
              <a:gd name="connsiteX15" fmla="*/ 4270347 w 4694553"/>
              <a:gd name="connsiteY15" fmla="*/ 1709900 h 2624541"/>
              <a:gd name="connsiteX16" fmla="*/ 4223213 w 4694553"/>
              <a:gd name="connsiteY16" fmla="*/ 1747607 h 2624541"/>
              <a:gd name="connsiteX17" fmla="*/ 4204359 w 4694553"/>
              <a:gd name="connsiteY17" fmla="*/ 1775888 h 2624541"/>
              <a:gd name="connsiteX18" fmla="*/ 4119518 w 4694553"/>
              <a:gd name="connsiteY18" fmla="*/ 1841875 h 2624541"/>
              <a:gd name="connsiteX19" fmla="*/ 4100664 w 4694553"/>
              <a:gd name="connsiteY19" fmla="*/ 1870156 h 2624541"/>
              <a:gd name="connsiteX20" fmla="*/ 4044103 w 4694553"/>
              <a:gd name="connsiteY20" fmla="*/ 1907863 h 2624541"/>
              <a:gd name="connsiteX21" fmla="*/ 4015823 w 4694553"/>
              <a:gd name="connsiteY21" fmla="*/ 2218947 h 2624541"/>
              <a:gd name="connsiteX22" fmla="*/ 3968689 w 4694553"/>
              <a:gd name="connsiteY22" fmla="*/ 1983277 h 2624541"/>
              <a:gd name="connsiteX23" fmla="*/ 3930982 w 4694553"/>
              <a:gd name="connsiteY23" fmla="*/ 2002131 h 2624541"/>
              <a:gd name="connsiteX24" fmla="*/ 3883848 w 4694553"/>
              <a:gd name="connsiteY24" fmla="*/ 2049265 h 2624541"/>
              <a:gd name="connsiteX25" fmla="*/ 3864994 w 4694553"/>
              <a:gd name="connsiteY25" fmla="*/ 2077545 h 2624541"/>
              <a:gd name="connsiteX26" fmla="*/ 3761299 w 4694553"/>
              <a:gd name="connsiteY26" fmla="*/ 2124680 h 2624541"/>
              <a:gd name="connsiteX27" fmla="*/ 3733019 w 4694553"/>
              <a:gd name="connsiteY27" fmla="*/ 2143533 h 2624541"/>
              <a:gd name="connsiteX28" fmla="*/ 3667031 w 4694553"/>
              <a:gd name="connsiteY28" fmla="*/ 2162387 h 2624541"/>
              <a:gd name="connsiteX29" fmla="*/ 3544483 w 4694553"/>
              <a:gd name="connsiteY29" fmla="*/ 2190667 h 2624541"/>
              <a:gd name="connsiteX30" fmla="*/ 3487923 w 4694553"/>
              <a:gd name="connsiteY30" fmla="*/ 2426338 h 2624541"/>
              <a:gd name="connsiteX31" fmla="*/ 3440788 w 4694553"/>
              <a:gd name="connsiteY31" fmla="*/ 2228374 h 2624541"/>
              <a:gd name="connsiteX32" fmla="*/ 3393653 w 4694553"/>
              <a:gd name="connsiteY32" fmla="*/ 2624300 h 2624541"/>
              <a:gd name="connsiteX33" fmla="*/ 3337093 w 4694553"/>
              <a:gd name="connsiteY33" fmla="*/ 2266082 h 2624541"/>
              <a:gd name="connsiteX34" fmla="*/ 3299386 w 4694553"/>
              <a:gd name="connsiteY34" fmla="*/ 2275508 h 2624541"/>
              <a:gd name="connsiteX35" fmla="*/ 3186264 w 4694553"/>
              <a:gd name="connsiteY35" fmla="*/ 2294362 h 2624541"/>
              <a:gd name="connsiteX36" fmla="*/ 3129703 w 4694553"/>
              <a:gd name="connsiteY36" fmla="*/ 2313216 h 2624541"/>
              <a:gd name="connsiteX37" fmla="*/ 2809192 w 4694553"/>
              <a:gd name="connsiteY37" fmla="*/ 2332069 h 2624541"/>
              <a:gd name="connsiteX38" fmla="*/ 2403839 w 4694553"/>
              <a:gd name="connsiteY38" fmla="*/ 2341496 h 2624541"/>
              <a:gd name="connsiteX39" fmla="*/ 2309571 w 4694553"/>
              <a:gd name="connsiteY39" fmla="*/ 2350923 h 2624541"/>
              <a:gd name="connsiteX40" fmla="*/ 2234157 w 4694553"/>
              <a:gd name="connsiteY40" fmla="*/ 2360350 h 2624541"/>
              <a:gd name="connsiteX41" fmla="*/ 2017340 w 4694553"/>
              <a:gd name="connsiteY41" fmla="*/ 2350923 h 2624541"/>
              <a:gd name="connsiteX42" fmla="*/ 1894792 w 4694553"/>
              <a:gd name="connsiteY42" fmla="*/ 2322642 h 2624541"/>
              <a:gd name="connsiteX43" fmla="*/ 1828804 w 4694553"/>
              <a:gd name="connsiteY43" fmla="*/ 2284935 h 2624541"/>
              <a:gd name="connsiteX44" fmla="*/ 1762817 w 4694553"/>
              <a:gd name="connsiteY44" fmla="*/ 2247228 h 2624541"/>
              <a:gd name="connsiteX45" fmla="*/ 1677976 w 4694553"/>
              <a:gd name="connsiteY45" fmla="*/ 2218948 h 2624541"/>
              <a:gd name="connsiteX46" fmla="*/ 1649695 w 4694553"/>
              <a:gd name="connsiteY46" fmla="*/ 2209521 h 2624541"/>
              <a:gd name="connsiteX47" fmla="*/ 1611988 w 4694553"/>
              <a:gd name="connsiteY47" fmla="*/ 2190667 h 2624541"/>
              <a:gd name="connsiteX48" fmla="*/ 1574281 w 4694553"/>
              <a:gd name="connsiteY48" fmla="*/ 2181240 h 2624541"/>
              <a:gd name="connsiteX49" fmla="*/ 1546000 w 4694553"/>
              <a:gd name="connsiteY49" fmla="*/ 2171814 h 2624541"/>
              <a:gd name="connsiteX50" fmla="*/ 1517720 w 4694553"/>
              <a:gd name="connsiteY50" fmla="*/ 2152960 h 2624541"/>
              <a:gd name="connsiteX51" fmla="*/ 1451732 w 4694553"/>
              <a:gd name="connsiteY51" fmla="*/ 2134106 h 2624541"/>
              <a:gd name="connsiteX52" fmla="*/ 1385745 w 4694553"/>
              <a:gd name="connsiteY52" fmla="*/ 2115253 h 2624541"/>
              <a:gd name="connsiteX53" fmla="*/ 1338611 w 4694553"/>
              <a:gd name="connsiteY53" fmla="*/ 2105826 h 2624541"/>
              <a:gd name="connsiteX54" fmla="*/ 1263196 w 4694553"/>
              <a:gd name="connsiteY54" fmla="*/ 2086972 h 2624541"/>
              <a:gd name="connsiteX55" fmla="*/ 1187782 w 4694553"/>
              <a:gd name="connsiteY55" fmla="*/ 2077545 h 2624541"/>
              <a:gd name="connsiteX56" fmla="*/ 763576 w 4694553"/>
              <a:gd name="connsiteY56" fmla="*/ 2077545 h 2624541"/>
              <a:gd name="connsiteX57" fmla="*/ 735295 w 4694553"/>
              <a:gd name="connsiteY57" fmla="*/ 2086972 h 2624541"/>
              <a:gd name="connsiteX58" fmla="*/ 669307 w 4694553"/>
              <a:gd name="connsiteY58" fmla="*/ 2096399 h 2624541"/>
              <a:gd name="connsiteX59" fmla="*/ 612747 w 4694553"/>
              <a:gd name="connsiteY59" fmla="*/ 2105826 h 2624541"/>
              <a:gd name="connsiteX60" fmla="*/ 537332 w 4694553"/>
              <a:gd name="connsiteY60" fmla="*/ 2124680 h 2624541"/>
              <a:gd name="connsiteX61" fmla="*/ 509052 w 4694553"/>
              <a:gd name="connsiteY61" fmla="*/ 2143533 h 2624541"/>
              <a:gd name="connsiteX62" fmla="*/ 433637 w 4694553"/>
              <a:gd name="connsiteY62" fmla="*/ 2162387 h 2624541"/>
              <a:gd name="connsiteX63" fmla="*/ 395930 w 4694553"/>
              <a:gd name="connsiteY63" fmla="*/ 2171814 h 2624541"/>
              <a:gd name="connsiteX64" fmla="*/ 358223 w 4694553"/>
              <a:gd name="connsiteY64" fmla="*/ 2181240 h 2624541"/>
              <a:gd name="connsiteX65" fmla="*/ 329943 w 4694553"/>
              <a:gd name="connsiteY65" fmla="*/ 2200094 h 2624541"/>
              <a:gd name="connsiteX66" fmla="*/ 169687 w 4694553"/>
              <a:gd name="connsiteY66" fmla="*/ 2200094 h 2624541"/>
              <a:gd name="connsiteX67" fmla="*/ 113126 w 4694553"/>
              <a:gd name="connsiteY67" fmla="*/ 2162387 h 2624541"/>
              <a:gd name="connsiteX68" fmla="*/ 75419 w 4694553"/>
              <a:gd name="connsiteY68" fmla="*/ 2086972 h 2624541"/>
              <a:gd name="connsiteX69" fmla="*/ 56565 w 4694553"/>
              <a:gd name="connsiteY69" fmla="*/ 2020985 h 2624541"/>
              <a:gd name="connsiteX70" fmla="*/ 37712 w 4694553"/>
              <a:gd name="connsiteY70" fmla="*/ 1945570 h 2624541"/>
              <a:gd name="connsiteX71" fmla="*/ 28285 w 4694553"/>
              <a:gd name="connsiteY71" fmla="*/ 1879583 h 2624541"/>
              <a:gd name="connsiteX72" fmla="*/ 9431 w 4694553"/>
              <a:gd name="connsiteY72" fmla="*/ 1813595 h 2624541"/>
              <a:gd name="connsiteX73" fmla="*/ 9431 w 4694553"/>
              <a:gd name="connsiteY73" fmla="*/ 1436523 h 2624541"/>
              <a:gd name="connsiteX74" fmla="*/ 28285 w 4694553"/>
              <a:gd name="connsiteY74" fmla="*/ 1276267 h 2624541"/>
              <a:gd name="connsiteX75" fmla="*/ 37712 w 4694553"/>
              <a:gd name="connsiteY75" fmla="*/ 1247987 h 2624541"/>
              <a:gd name="connsiteX76" fmla="*/ 47138 w 4694553"/>
              <a:gd name="connsiteY76" fmla="*/ 1163145 h 2624541"/>
              <a:gd name="connsiteX77" fmla="*/ 56565 w 4694553"/>
              <a:gd name="connsiteY77" fmla="*/ 1134865 h 2624541"/>
              <a:gd name="connsiteX78" fmla="*/ 65992 w 4694553"/>
              <a:gd name="connsiteY78" fmla="*/ 1059451 h 2624541"/>
              <a:gd name="connsiteX79" fmla="*/ 75419 w 4694553"/>
              <a:gd name="connsiteY79" fmla="*/ 1002890 h 2624541"/>
              <a:gd name="connsiteX80" fmla="*/ 84846 w 4694553"/>
              <a:gd name="connsiteY80" fmla="*/ 918049 h 2624541"/>
              <a:gd name="connsiteX81" fmla="*/ 94272 w 4694553"/>
              <a:gd name="connsiteY81" fmla="*/ 880341 h 2624541"/>
              <a:gd name="connsiteX82" fmla="*/ 103699 w 4694553"/>
              <a:gd name="connsiteY82" fmla="*/ 823781 h 2624541"/>
              <a:gd name="connsiteX83" fmla="*/ 122553 w 4694553"/>
              <a:gd name="connsiteY83" fmla="*/ 767220 h 2624541"/>
              <a:gd name="connsiteX84" fmla="*/ 131980 w 4694553"/>
              <a:gd name="connsiteY84" fmla="*/ 729512 h 2624541"/>
              <a:gd name="connsiteX85" fmla="*/ 169687 w 4694553"/>
              <a:gd name="connsiteY85" fmla="*/ 672952 h 2624541"/>
              <a:gd name="connsiteX86" fmla="*/ 179114 w 4694553"/>
              <a:gd name="connsiteY86" fmla="*/ 644671 h 2624541"/>
              <a:gd name="connsiteX87" fmla="*/ 226248 w 4694553"/>
              <a:gd name="connsiteY87" fmla="*/ 588110 h 2624541"/>
              <a:gd name="connsiteX88" fmla="*/ 282809 w 4694553"/>
              <a:gd name="connsiteY88" fmla="*/ 474989 h 2624541"/>
              <a:gd name="connsiteX89" fmla="*/ 301662 w 4694553"/>
              <a:gd name="connsiteY89" fmla="*/ 446708 h 2624541"/>
              <a:gd name="connsiteX90" fmla="*/ 329943 w 4694553"/>
              <a:gd name="connsiteY90" fmla="*/ 427855 h 2624541"/>
              <a:gd name="connsiteX91" fmla="*/ 386503 w 4694553"/>
              <a:gd name="connsiteY91" fmla="*/ 390148 h 2624541"/>
              <a:gd name="connsiteX92" fmla="*/ 433637 w 4694553"/>
              <a:gd name="connsiteY92" fmla="*/ 352440 h 2624541"/>
              <a:gd name="connsiteX93" fmla="*/ 452491 w 4694553"/>
              <a:gd name="connsiteY93" fmla="*/ 324160 h 2624541"/>
              <a:gd name="connsiteX94" fmla="*/ 509052 w 4694553"/>
              <a:gd name="connsiteY94" fmla="*/ 286453 h 2624541"/>
              <a:gd name="connsiteX95" fmla="*/ 593893 w 4694553"/>
              <a:gd name="connsiteY95" fmla="*/ 229892 h 2624541"/>
              <a:gd name="connsiteX96" fmla="*/ 650454 w 4694553"/>
              <a:gd name="connsiteY96" fmla="*/ 192185 h 2624541"/>
              <a:gd name="connsiteX97" fmla="*/ 707015 w 4694553"/>
              <a:gd name="connsiteY97" fmla="*/ 173331 h 2624541"/>
              <a:gd name="connsiteX98" fmla="*/ 791856 w 4694553"/>
              <a:gd name="connsiteY98" fmla="*/ 126197 h 2624541"/>
              <a:gd name="connsiteX99" fmla="*/ 848417 w 4694553"/>
              <a:gd name="connsiteY99" fmla="*/ 116770 h 2624541"/>
              <a:gd name="connsiteX100" fmla="*/ 970965 w 4694553"/>
              <a:gd name="connsiteY100" fmla="*/ 97917 h 2624541"/>
              <a:gd name="connsiteX101" fmla="*/ 999246 w 4694553"/>
              <a:gd name="connsiteY101" fmla="*/ 88490 h 2624541"/>
              <a:gd name="connsiteX102" fmla="*/ 1036953 w 4694553"/>
              <a:gd name="connsiteY102" fmla="*/ 79063 h 2624541"/>
              <a:gd name="connsiteX103" fmla="*/ 1338611 w 4694553"/>
              <a:gd name="connsiteY103" fmla="*/ 60209 h 2624541"/>
              <a:gd name="connsiteX104" fmla="*/ 1376318 w 4694553"/>
              <a:gd name="connsiteY104" fmla="*/ 50783 h 2624541"/>
              <a:gd name="connsiteX105" fmla="*/ 1630842 w 4694553"/>
              <a:gd name="connsiteY105" fmla="*/ 31929 h 2624541"/>
              <a:gd name="connsiteX106" fmla="*/ 2168169 w 4694553"/>
              <a:gd name="connsiteY106" fmla="*/ 31929 h 2624541"/>
              <a:gd name="connsiteX107" fmla="*/ 2224730 w 4694553"/>
              <a:gd name="connsiteY107" fmla="*/ 41356 h 2624541"/>
              <a:gd name="connsiteX108" fmla="*/ 2450973 w 4694553"/>
              <a:gd name="connsiteY108" fmla="*/ 60209 h 2624541"/>
              <a:gd name="connsiteX109" fmla="*/ 2762058 w 4694553"/>
              <a:gd name="connsiteY109" fmla="*/ 69636 h 2624541"/>
              <a:gd name="connsiteX110" fmla="*/ 2837472 w 4694553"/>
              <a:gd name="connsiteY110" fmla="*/ 79063 h 2624541"/>
              <a:gd name="connsiteX111" fmla="*/ 2865753 w 4694553"/>
              <a:gd name="connsiteY111" fmla="*/ 88490 h 2624541"/>
              <a:gd name="connsiteX112" fmla="*/ 2941167 w 4694553"/>
              <a:gd name="connsiteY112" fmla="*/ 97917 h 2624541"/>
              <a:gd name="connsiteX113" fmla="*/ 3054289 w 4694553"/>
              <a:gd name="connsiteY113" fmla="*/ 173331 h 2624541"/>
              <a:gd name="connsiteX114" fmla="*/ 3082569 w 4694553"/>
              <a:gd name="connsiteY114" fmla="*/ 192185 h 2624541"/>
              <a:gd name="connsiteX115" fmla="*/ 3157984 w 4694553"/>
              <a:gd name="connsiteY115" fmla="*/ 211038 h 2624541"/>
              <a:gd name="connsiteX116" fmla="*/ 3186264 w 4694553"/>
              <a:gd name="connsiteY116" fmla="*/ 220465 h 2624541"/>
              <a:gd name="connsiteX117" fmla="*/ 3280532 w 4694553"/>
              <a:gd name="connsiteY117" fmla="*/ 229892 h 2624541"/>
              <a:gd name="connsiteX118" fmla="*/ 3601044 w 4694553"/>
              <a:gd name="connsiteY118" fmla="*/ 220465 h 2624541"/>
              <a:gd name="connsiteX119" fmla="*/ 3902701 w 4694553"/>
              <a:gd name="connsiteY119" fmla="*/ 201611 h 2624541"/>
              <a:gd name="connsiteX120" fmla="*/ 4006396 w 4694553"/>
              <a:gd name="connsiteY120" fmla="*/ 182758 h 2624541"/>
              <a:gd name="connsiteX121" fmla="*/ 4034677 w 4694553"/>
              <a:gd name="connsiteY121" fmla="*/ 173331 h 2624541"/>
              <a:gd name="connsiteX122" fmla="*/ 4279773 w 4694553"/>
              <a:gd name="connsiteY122" fmla="*/ 182758 h 2624541"/>
              <a:gd name="connsiteX123" fmla="*/ 4336334 w 4694553"/>
              <a:gd name="connsiteY123" fmla="*/ 201611 h 2624541"/>
              <a:gd name="connsiteX124" fmla="*/ 4430602 w 4694553"/>
              <a:gd name="connsiteY124" fmla="*/ 229892 h 2624541"/>
              <a:gd name="connsiteX125" fmla="*/ 4458883 w 4694553"/>
              <a:gd name="connsiteY125" fmla="*/ 239319 h 2624541"/>
              <a:gd name="connsiteX126" fmla="*/ 4487163 w 4694553"/>
              <a:gd name="connsiteY126" fmla="*/ 248745 h 2624541"/>
              <a:gd name="connsiteX127" fmla="*/ 4543724 w 4694553"/>
              <a:gd name="connsiteY127" fmla="*/ 277026 h 2624541"/>
              <a:gd name="connsiteX128" fmla="*/ 4600285 w 4694553"/>
              <a:gd name="connsiteY128" fmla="*/ 305306 h 2624541"/>
              <a:gd name="connsiteX129" fmla="*/ 4628565 w 4694553"/>
              <a:gd name="connsiteY129" fmla="*/ 324160 h 2624541"/>
              <a:gd name="connsiteX130" fmla="*/ 4656846 w 4694553"/>
              <a:gd name="connsiteY130" fmla="*/ 380721 h 2624541"/>
              <a:gd name="connsiteX131" fmla="*/ 4675699 w 4694553"/>
              <a:gd name="connsiteY131" fmla="*/ 409001 h 2624541"/>
              <a:gd name="connsiteX132" fmla="*/ 4694553 w 4694553"/>
              <a:gd name="connsiteY132" fmla="*/ 465562 h 2624541"/>
              <a:gd name="connsiteX133" fmla="*/ 4675699 w 4694553"/>
              <a:gd name="connsiteY133" fmla="*/ 654098 h 2624541"/>
              <a:gd name="connsiteX134" fmla="*/ 4666272 w 4694553"/>
              <a:gd name="connsiteY134" fmla="*/ 672952 h 2624541"/>
              <a:gd name="connsiteX0" fmla="*/ 4675699 w 4694553"/>
              <a:gd name="connsiteY0" fmla="*/ 484416 h 2624541"/>
              <a:gd name="connsiteX1" fmla="*/ 4666272 w 4694553"/>
              <a:gd name="connsiteY1" fmla="*/ 993463 h 2624541"/>
              <a:gd name="connsiteX2" fmla="*/ 4656846 w 4694553"/>
              <a:gd name="connsiteY2" fmla="*/ 1097158 h 2624541"/>
              <a:gd name="connsiteX3" fmla="*/ 4619138 w 4694553"/>
              <a:gd name="connsiteY3" fmla="*/ 1229133 h 2624541"/>
              <a:gd name="connsiteX4" fmla="*/ 4600285 w 4694553"/>
              <a:gd name="connsiteY4" fmla="*/ 1285694 h 2624541"/>
              <a:gd name="connsiteX5" fmla="*/ 4562578 w 4694553"/>
              <a:gd name="connsiteY5" fmla="*/ 1342255 h 2624541"/>
              <a:gd name="connsiteX6" fmla="*/ 4543724 w 4694553"/>
              <a:gd name="connsiteY6" fmla="*/ 1370535 h 2624541"/>
              <a:gd name="connsiteX7" fmla="*/ 4506017 w 4694553"/>
              <a:gd name="connsiteY7" fmla="*/ 1436523 h 2624541"/>
              <a:gd name="connsiteX8" fmla="*/ 4468310 w 4694553"/>
              <a:gd name="connsiteY8" fmla="*/ 1493084 h 2624541"/>
              <a:gd name="connsiteX9" fmla="*/ 4449456 w 4694553"/>
              <a:gd name="connsiteY9" fmla="*/ 1521364 h 2624541"/>
              <a:gd name="connsiteX10" fmla="*/ 4440029 w 4694553"/>
              <a:gd name="connsiteY10" fmla="*/ 1549644 h 2624541"/>
              <a:gd name="connsiteX11" fmla="*/ 4411749 w 4694553"/>
              <a:gd name="connsiteY11" fmla="*/ 1577925 h 2624541"/>
              <a:gd name="connsiteX12" fmla="*/ 4392895 w 4694553"/>
              <a:gd name="connsiteY12" fmla="*/ 1606205 h 2624541"/>
              <a:gd name="connsiteX13" fmla="*/ 4364615 w 4694553"/>
              <a:gd name="connsiteY13" fmla="*/ 1615632 h 2624541"/>
              <a:gd name="connsiteX14" fmla="*/ 4326907 w 4694553"/>
              <a:gd name="connsiteY14" fmla="*/ 1672193 h 2624541"/>
              <a:gd name="connsiteX15" fmla="*/ 4270347 w 4694553"/>
              <a:gd name="connsiteY15" fmla="*/ 1709900 h 2624541"/>
              <a:gd name="connsiteX16" fmla="*/ 4223213 w 4694553"/>
              <a:gd name="connsiteY16" fmla="*/ 1747607 h 2624541"/>
              <a:gd name="connsiteX17" fmla="*/ 4204359 w 4694553"/>
              <a:gd name="connsiteY17" fmla="*/ 1775888 h 2624541"/>
              <a:gd name="connsiteX18" fmla="*/ 4119518 w 4694553"/>
              <a:gd name="connsiteY18" fmla="*/ 1841875 h 2624541"/>
              <a:gd name="connsiteX19" fmla="*/ 4100664 w 4694553"/>
              <a:gd name="connsiteY19" fmla="*/ 1870156 h 2624541"/>
              <a:gd name="connsiteX20" fmla="*/ 4044103 w 4694553"/>
              <a:gd name="connsiteY20" fmla="*/ 1907863 h 2624541"/>
              <a:gd name="connsiteX21" fmla="*/ 4015823 w 4694553"/>
              <a:gd name="connsiteY21" fmla="*/ 2218947 h 2624541"/>
              <a:gd name="connsiteX22" fmla="*/ 3968689 w 4694553"/>
              <a:gd name="connsiteY22" fmla="*/ 1983277 h 2624541"/>
              <a:gd name="connsiteX23" fmla="*/ 3949836 w 4694553"/>
              <a:gd name="connsiteY23" fmla="*/ 2435764 h 2624541"/>
              <a:gd name="connsiteX24" fmla="*/ 3883848 w 4694553"/>
              <a:gd name="connsiteY24" fmla="*/ 2049265 h 2624541"/>
              <a:gd name="connsiteX25" fmla="*/ 3864994 w 4694553"/>
              <a:gd name="connsiteY25" fmla="*/ 2077545 h 2624541"/>
              <a:gd name="connsiteX26" fmla="*/ 3761299 w 4694553"/>
              <a:gd name="connsiteY26" fmla="*/ 2124680 h 2624541"/>
              <a:gd name="connsiteX27" fmla="*/ 3733019 w 4694553"/>
              <a:gd name="connsiteY27" fmla="*/ 2143533 h 2624541"/>
              <a:gd name="connsiteX28" fmla="*/ 3667031 w 4694553"/>
              <a:gd name="connsiteY28" fmla="*/ 2162387 h 2624541"/>
              <a:gd name="connsiteX29" fmla="*/ 3544483 w 4694553"/>
              <a:gd name="connsiteY29" fmla="*/ 2190667 h 2624541"/>
              <a:gd name="connsiteX30" fmla="*/ 3487923 w 4694553"/>
              <a:gd name="connsiteY30" fmla="*/ 2426338 h 2624541"/>
              <a:gd name="connsiteX31" fmla="*/ 3440788 w 4694553"/>
              <a:gd name="connsiteY31" fmla="*/ 2228374 h 2624541"/>
              <a:gd name="connsiteX32" fmla="*/ 3393653 w 4694553"/>
              <a:gd name="connsiteY32" fmla="*/ 2624300 h 2624541"/>
              <a:gd name="connsiteX33" fmla="*/ 3337093 w 4694553"/>
              <a:gd name="connsiteY33" fmla="*/ 2266082 h 2624541"/>
              <a:gd name="connsiteX34" fmla="*/ 3299386 w 4694553"/>
              <a:gd name="connsiteY34" fmla="*/ 2275508 h 2624541"/>
              <a:gd name="connsiteX35" fmla="*/ 3186264 w 4694553"/>
              <a:gd name="connsiteY35" fmla="*/ 2294362 h 2624541"/>
              <a:gd name="connsiteX36" fmla="*/ 3129703 w 4694553"/>
              <a:gd name="connsiteY36" fmla="*/ 2313216 h 2624541"/>
              <a:gd name="connsiteX37" fmla="*/ 2809192 w 4694553"/>
              <a:gd name="connsiteY37" fmla="*/ 2332069 h 2624541"/>
              <a:gd name="connsiteX38" fmla="*/ 2403839 w 4694553"/>
              <a:gd name="connsiteY38" fmla="*/ 2341496 h 2624541"/>
              <a:gd name="connsiteX39" fmla="*/ 2309571 w 4694553"/>
              <a:gd name="connsiteY39" fmla="*/ 2350923 h 2624541"/>
              <a:gd name="connsiteX40" fmla="*/ 2234157 w 4694553"/>
              <a:gd name="connsiteY40" fmla="*/ 2360350 h 2624541"/>
              <a:gd name="connsiteX41" fmla="*/ 2017340 w 4694553"/>
              <a:gd name="connsiteY41" fmla="*/ 2350923 h 2624541"/>
              <a:gd name="connsiteX42" fmla="*/ 1894792 w 4694553"/>
              <a:gd name="connsiteY42" fmla="*/ 2322642 h 2624541"/>
              <a:gd name="connsiteX43" fmla="*/ 1828804 w 4694553"/>
              <a:gd name="connsiteY43" fmla="*/ 2284935 h 2624541"/>
              <a:gd name="connsiteX44" fmla="*/ 1762817 w 4694553"/>
              <a:gd name="connsiteY44" fmla="*/ 2247228 h 2624541"/>
              <a:gd name="connsiteX45" fmla="*/ 1677976 w 4694553"/>
              <a:gd name="connsiteY45" fmla="*/ 2218948 h 2624541"/>
              <a:gd name="connsiteX46" fmla="*/ 1649695 w 4694553"/>
              <a:gd name="connsiteY46" fmla="*/ 2209521 h 2624541"/>
              <a:gd name="connsiteX47" fmla="*/ 1611988 w 4694553"/>
              <a:gd name="connsiteY47" fmla="*/ 2190667 h 2624541"/>
              <a:gd name="connsiteX48" fmla="*/ 1574281 w 4694553"/>
              <a:gd name="connsiteY48" fmla="*/ 2181240 h 2624541"/>
              <a:gd name="connsiteX49" fmla="*/ 1546000 w 4694553"/>
              <a:gd name="connsiteY49" fmla="*/ 2171814 h 2624541"/>
              <a:gd name="connsiteX50" fmla="*/ 1517720 w 4694553"/>
              <a:gd name="connsiteY50" fmla="*/ 2152960 h 2624541"/>
              <a:gd name="connsiteX51" fmla="*/ 1451732 w 4694553"/>
              <a:gd name="connsiteY51" fmla="*/ 2134106 h 2624541"/>
              <a:gd name="connsiteX52" fmla="*/ 1385745 w 4694553"/>
              <a:gd name="connsiteY52" fmla="*/ 2115253 h 2624541"/>
              <a:gd name="connsiteX53" fmla="*/ 1338611 w 4694553"/>
              <a:gd name="connsiteY53" fmla="*/ 2105826 h 2624541"/>
              <a:gd name="connsiteX54" fmla="*/ 1263196 w 4694553"/>
              <a:gd name="connsiteY54" fmla="*/ 2086972 h 2624541"/>
              <a:gd name="connsiteX55" fmla="*/ 1187782 w 4694553"/>
              <a:gd name="connsiteY55" fmla="*/ 2077545 h 2624541"/>
              <a:gd name="connsiteX56" fmla="*/ 763576 w 4694553"/>
              <a:gd name="connsiteY56" fmla="*/ 2077545 h 2624541"/>
              <a:gd name="connsiteX57" fmla="*/ 735295 w 4694553"/>
              <a:gd name="connsiteY57" fmla="*/ 2086972 h 2624541"/>
              <a:gd name="connsiteX58" fmla="*/ 669307 w 4694553"/>
              <a:gd name="connsiteY58" fmla="*/ 2096399 h 2624541"/>
              <a:gd name="connsiteX59" fmla="*/ 612747 w 4694553"/>
              <a:gd name="connsiteY59" fmla="*/ 2105826 h 2624541"/>
              <a:gd name="connsiteX60" fmla="*/ 537332 w 4694553"/>
              <a:gd name="connsiteY60" fmla="*/ 2124680 h 2624541"/>
              <a:gd name="connsiteX61" fmla="*/ 509052 w 4694553"/>
              <a:gd name="connsiteY61" fmla="*/ 2143533 h 2624541"/>
              <a:gd name="connsiteX62" fmla="*/ 433637 w 4694553"/>
              <a:gd name="connsiteY62" fmla="*/ 2162387 h 2624541"/>
              <a:gd name="connsiteX63" fmla="*/ 395930 w 4694553"/>
              <a:gd name="connsiteY63" fmla="*/ 2171814 h 2624541"/>
              <a:gd name="connsiteX64" fmla="*/ 358223 w 4694553"/>
              <a:gd name="connsiteY64" fmla="*/ 2181240 h 2624541"/>
              <a:gd name="connsiteX65" fmla="*/ 329943 w 4694553"/>
              <a:gd name="connsiteY65" fmla="*/ 2200094 h 2624541"/>
              <a:gd name="connsiteX66" fmla="*/ 169687 w 4694553"/>
              <a:gd name="connsiteY66" fmla="*/ 2200094 h 2624541"/>
              <a:gd name="connsiteX67" fmla="*/ 113126 w 4694553"/>
              <a:gd name="connsiteY67" fmla="*/ 2162387 h 2624541"/>
              <a:gd name="connsiteX68" fmla="*/ 75419 w 4694553"/>
              <a:gd name="connsiteY68" fmla="*/ 2086972 h 2624541"/>
              <a:gd name="connsiteX69" fmla="*/ 56565 w 4694553"/>
              <a:gd name="connsiteY69" fmla="*/ 2020985 h 2624541"/>
              <a:gd name="connsiteX70" fmla="*/ 37712 w 4694553"/>
              <a:gd name="connsiteY70" fmla="*/ 1945570 h 2624541"/>
              <a:gd name="connsiteX71" fmla="*/ 28285 w 4694553"/>
              <a:gd name="connsiteY71" fmla="*/ 1879583 h 2624541"/>
              <a:gd name="connsiteX72" fmla="*/ 9431 w 4694553"/>
              <a:gd name="connsiteY72" fmla="*/ 1813595 h 2624541"/>
              <a:gd name="connsiteX73" fmla="*/ 9431 w 4694553"/>
              <a:gd name="connsiteY73" fmla="*/ 1436523 h 2624541"/>
              <a:gd name="connsiteX74" fmla="*/ 28285 w 4694553"/>
              <a:gd name="connsiteY74" fmla="*/ 1276267 h 2624541"/>
              <a:gd name="connsiteX75" fmla="*/ 37712 w 4694553"/>
              <a:gd name="connsiteY75" fmla="*/ 1247987 h 2624541"/>
              <a:gd name="connsiteX76" fmla="*/ 47138 w 4694553"/>
              <a:gd name="connsiteY76" fmla="*/ 1163145 h 2624541"/>
              <a:gd name="connsiteX77" fmla="*/ 56565 w 4694553"/>
              <a:gd name="connsiteY77" fmla="*/ 1134865 h 2624541"/>
              <a:gd name="connsiteX78" fmla="*/ 65992 w 4694553"/>
              <a:gd name="connsiteY78" fmla="*/ 1059451 h 2624541"/>
              <a:gd name="connsiteX79" fmla="*/ 75419 w 4694553"/>
              <a:gd name="connsiteY79" fmla="*/ 1002890 h 2624541"/>
              <a:gd name="connsiteX80" fmla="*/ 84846 w 4694553"/>
              <a:gd name="connsiteY80" fmla="*/ 918049 h 2624541"/>
              <a:gd name="connsiteX81" fmla="*/ 94272 w 4694553"/>
              <a:gd name="connsiteY81" fmla="*/ 880341 h 2624541"/>
              <a:gd name="connsiteX82" fmla="*/ 103699 w 4694553"/>
              <a:gd name="connsiteY82" fmla="*/ 823781 h 2624541"/>
              <a:gd name="connsiteX83" fmla="*/ 122553 w 4694553"/>
              <a:gd name="connsiteY83" fmla="*/ 767220 h 2624541"/>
              <a:gd name="connsiteX84" fmla="*/ 131980 w 4694553"/>
              <a:gd name="connsiteY84" fmla="*/ 729512 h 2624541"/>
              <a:gd name="connsiteX85" fmla="*/ 169687 w 4694553"/>
              <a:gd name="connsiteY85" fmla="*/ 672952 h 2624541"/>
              <a:gd name="connsiteX86" fmla="*/ 179114 w 4694553"/>
              <a:gd name="connsiteY86" fmla="*/ 644671 h 2624541"/>
              <a:gd name="connsiteX87" fmla="*/ 226248 w 4694553"/>
              <a:gd name="connsiteY87" fmla="*/ 588110 h 2624541"/>
              <a:gd name="connsiteX88" fmla="*/ 282809 w 4694553"/>
              <a:gd name="connsiteY88" fmla="*/ 474989 h 2624541"/>
              <a:gd name="connsiteX89" fmla="*/ 301662 w 4694553"/>
              <a:gd name="connsiteY89" fmla="*/ 446708 h 2624541"/>
              <a:gd name="connsiteX90" fmla="*/ 329943 w 4694553"/>
              <a:gd name="connsiteY90" fmla="*/ 427855 h 2624541"/>
              <a:gd name="connsiteX91" fmla="*/ 386503 w 4694553"/>
              <a:gd name="connsiteY91" fmla="*/ 390148 h 2624541"/>
              <a:gd name="connsiteX92" fmla="*/ 433637 w 4694553"/>
              <a:gd name="connsiteY92" fmla="*/ 352440 h 2624541"/>
              <a:gd name="connsiteX93" fmla="*/ 452491 w 4694553"/>
              <a:gd name="connsiteY93" fmla="*/ 324160 h 2624541"/>
              <a:gd name="connsiteX94" fmla="*/ 509052 w 4694553"/>
              <a:gd name="connsiteY94" fmla="*/ 286453 h 2624541"/>
              <a:gd name="connsiteX95" fmla="*/ 593893 w 4694553"/>
              <a:gd name="connsiteY95" fmla="*/ 229892 h 2624541"/>
              <a:gd name="connsiteX96" fmla="*/ 650454 w 4694553"/>
              <a:gd name="connsiteY96" fmla="*/ 192185 h 2624541"/>
              <a:gd name="connsiteX97" fmla="*/ 707015 w 4694553"/>
              <a:gd name="connsiteY97" fmla="*/ 173331 h 2624541"/>
              <a:gd name="connsiteX98" fmla="*/ 791856 w 4694553"/>
              <a:gd name="connsiteY98" fmla="*/ 126197 h 2624541"/>
              <a:gd name="connsiteX99" fmla="*/ 848417 w 4694553"/>
              <a:gd name="connsiteY99" fmla="*/ 116770 h 2624541"/>
              <a:gd name="connsiteX100" fmla="*/ 970965 w 4694553"/>
              <a:gd name="connsiteY100" fmla="*/ 97917 h 2624541"/>
              <a:gd name="connsiteX101" fmla="*/ 999246 w 4694553"/>
              <a:gd name="connsiteY101" fmla="*/ 88490 h 2624541"/>
              <a:gd name="connsiteX102" fmla="*/ 1036953 w 4694553"/>
              <a:gd name="connsiteY102" fmla="*/ 79063 h 2624541"/>
              <a:gd name="connsiteX103" fmla="*/ 1338611 w 4694553"/>
              <a:gd name="connsiteY103" fmla="*/ 60209 h 2624541"/>
              <a:gd name="connsiteX104" fmla="*/ 1376318 w 4694553"/>
              <a:gd name="connsiteY104" fmla="*/ 50783 h 2624541"/>
              <a:gd name="connsiteX105" fmla="*/ 1630842 w 4694553"/>
              <a:gd name="connsiteY105" fmla="*/ 31929 h 2624541"/>
              <a:gd name="connsiteX106" fmla="*/ 2168169 w 4694553"/>
              <a:gd name="connsiteY106" fmla="*/ 31929 h 2624541"/>
              <a:gd name="connsiteX107" fmla="*/ 2224730 w 4694553"/>
              <a:gd name="connsiteY107" fmla="*/ 41356 h 2624541"/>
              <a:gd name="connsiteX108" fmla="*/ 2450973 w 4694553"/>
              <a:gd name="connsiteY108" fmla="*/ 60209 h 2624541"/>
              <a:gd name="connsiteX109" fmla="*/ 2762058 w 4694553"/>
              <a:gd name="connsiteY109" fmla="*/ 69636 h 2624541"/>
              <a:gd name="connsiteX110" fmla="*/ 2837472 w 4694553"/>
              <a:gd name="connsiteY110" fmla="*/ 79063 h 2624541"/>
              <a:gd name="connsiteX111" fmla="*/ 2865753 w 4694553"/>
              <a:gd name="connsiteY111" fmla="*/ 88490 h 2624541"/>
              <a:gd name="connsiteX112" fmla="*/ 2941167 w 4694553"/>
              <a:gd name="connsiteY112" fmla="*/ 97917 h 2624541"/>
              <a:gd name="connsiteX113" fmla="*/ 3054289 w 4694553"/>
              <a:gd name="connsiteY113" fmla="*/ 173331 h 2624541"/>
              <a:gd name="connsiteX114" fmla="*/ 3082569 w 4694553"/>
              <a:gd name="connsiteY114" fmla="*/ 192185 h 2624541"/>
              <a:gd name="connsiteX115" fmla="*/ 3157984 w 4694553"/>
              <a:gd name="connsiteY115" fmla="*/ 211038 h 2624541"/>
              <a:gd name="connsiteX116" fmla="*/ 3186264 w 4694553"/>
              <a:gd name="connsiteY116" fmla="*/ 220465 h 2624541"/>
              <a:gd name="connsiteX117" fmla="*/ 3280532 w 4694553"/>
              <a:gd name="connsiteY117" fmla="*/ 229892 h 2624541"/>
              <a:gd name="connsiteX118" fmla="*/ 3601044 w 4694553"/>
              <a:gd name="connsiteY118" fmla="*/ 220465 h 2624541"/>
              <a:gd name="connsiteX119" fmla="*/ 3902701 w 4694553"/>
              <a:gd name="connsiteY119" fmla="*/ 201611 h 2624541"/>
              <a:gd name="connsiteX120" fmla="*/ 4006396 w 4694553"/>
              <a:gd name="connsiteY120" fmla="*/ 182758 h 2624541"/>
              <a:gd name="connsiteX121" fmla="*/ 4034677 w 4694553"/>
              <a:gd name="connsiteY121" fmla="*/ 173331 h 2624541"/>
              <a:gd name="connsiteX122" fmla="*/ 4279773 w 4694553"/>
              <a:gd name="connsiteY122" fmla="*/ 182758 h 2624541"/>
              <a:gd name="connsiteX123" fmla="*/ 4336334 w 4694553"/>
              <a:gd name="connsiteY123" fmla="*/ 201611 h 2624541"/>
              <a:gd name="connsiteX124" fmla="*/ 4430602 w 4694553"/>
              <a:gd name="connsiteY124" fmla="*/ 229892 h 2624541"/>
              <a:gd name="connsiteX125" fmla="*/ 4458883 w 4694553"/>
              <a:gd name="connsiteY125" fmla="*/ 239319 h 2624541"/>
              <a:gd name="connsiteX126" fmla="*/ 4487163 w 4694553"/>
              <a:gd name="connsiteY126" fmla="*/ 248745 h 2624541"/>
              <a:gd name="connsiteX127" fmla="*/ 4543724 w 4694553"/>
              <a:gd name="connsiteY127" fmla="*/ 277026 h 2624541"/>
              <a:gd name="connsiteX128" fmla="*/ 4600285 w 4694553"/>
              <a:gd name="connsiteY128" fmla="*/ 305306 h 2624541"/>
              <a:gd name="connsiteX129" fmla="*/ 4628565 w 4694553"/>
              <a:gd name="connsiteY129" fmla="*/ 324160 h 2624541"/>
              <a:gd name="connsiteX130" fmla="*/ 4656846 w 4694553"/>
              <a:gd name="connsiteY130" fmla="*/ 380721 h 2624541"/>
              <a:gd name="connsiteX131" fmla="*/ 4675699 w 4694553"/>
              <a:gd name="connsiteY131" fmla="*/ 409001 h 2624541"/>
              <a:gd name="connsiteX132" fmla="*/ 4694553 w 4694553"/>
              <a:gd name="connsiteY132" fmla="*/ 465562 h 2624541"/>
              <a:gd name="connsiteX133" fmla="*/ 4675699 w 4694553"/>
              <a:gd name="connsiteY133" fmla="*/ 654098 h 2624541"/>
              <a:gd name="connsiteX134" fmla="*/ 4666272 w 4694553"/>
              <a:gd name="connsiteY134" fmla="*/ 672952 h 26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694553" h="2624541">
                <a:moveTo>
                  <a:pt x="4675699" y="484416"/>
                </a:moveTo>
                <a:cubicBezTo>
                  <a:pt x="4672557" y="654098"/>
                  <a:pt x="4671491" y="823832"/>
                  <a:pt x="4666272" y="993463"/>
                </a:cubicBezTo>
                <a:cubicBezTo>
                  <a:pt x="4665205" y="1028154"/>
                  <a:pt x="4662259" y="1062875"/>
                  <a:pt x="4656846" y="1097158"/>
                </a:cubicBezTo>
                <a:cubicBezTo>
                  <a:pt x="4649744" y="1142140"/>
                  <a:pt x="4633476" y="1186118"/>
                  <a:pt x="4619138" y="1229133"/>
                </a:cubicBezTo>
                <a:cubicBezTo>
                  <a:pt x="4619136" y="1229138"/>
                  <a:pt x="4600289" y="1285689"/>
                  <a:pt x="4600285" y="1285694"/>
                </a:cubicBezTo>
                <a:lnTo>
                  <a:pt x="4562578" y="1342255"/>
                </a:lnTo>
                <a:lnTo>
                  <a:pt x="4543724" y="1370535"/>
                </a:lnTo>
                <a:cubicBezTo>
                  <a:pt x="4528016" y="1417659"/>
                  <a:pt x="4542334" y="1384640"/>
                  <a:pt x="4506017" y="1436523"/>
                </a:cubicBezTo>
                <a:cubicBezTo>
                  <a:pt x="4493023" y="1455086"/>
                  <a:pt x="4480879" y="1474230"/>
                  <a:pt x="4468310" y="1493084"/>
                </a:cubicBezTo>
                <a:cubicBezTo>
                  <a:pt x="4462025" y="1502511"/>
                  <a:pt x="4453039" y="1510616"/>
                  <a:pt x="4449456" y="1521364"/>
                </a:cubicBezTo>
                <a:cubicBezTo>
                  <a:pt x="4446314" y="1530791"/>
                  <a:pt x="4445541" y="1541376"/>
                  <a:pt x="4440029" y="1549644"/>
                </a:cubicBezTo>
                <a:cubicBezTo>
                  <a:pt x="4432634" y="1560737"/>
                  <a:pt x="4420284" y="1567683"/>
                  <a:pt x="4411749" y="1577925"/>
                </a:cubicBezTo>
                <a:cubicBezTo>
                  <a:pt x="4404496" y="1586629"/>
                  <a:pt x="4401742" y="1599127"/>
                  <a:pt x="4392895" y="1606205"/>
                </a:cubicBezTo>
                <a:cubicBezTo>
                  <a:pt x="4385136" y="1612412"/>
                  <a:pt x="4374042" y="1612490"/>
                  <a:pt x="4364615" y="1615632"/>
                </a:cubicBezTo>
                <a:cubicBezTo>
                  <a:pt x="4352046" y="1634486"/>
                  <a:pt x="4345761" y="1659624"/>
                  <a:pt x="4326907" y="1672193"/>
                </a:cubicBezTo>
                <a:lnTo>
                  <a:pt x="4270347" y="1709900"/>
                </a:lnTo>
                <a:cubicBezTo>
                  <a:pt x="4216313" y="1790951"/>
                  <a:pt x="4288261" y="1695569"/>
                  <a:pt x="4223213" y="1747607"/>
                </a:cubicBezTo>
                <a:cubicBezTo>
                  <a:pt x="4214366" y="1754685"/>
                  <a:pt x="4211886" y="1767420"/>
                  <a:pt x="4204359" y="1775888"/>
                </a:cubicBezTo>
                <a:cubicBezTo>
                  <a:pt x="4150812" y="1836129"/>
                  <a:pt x="4169351" y="1825265"/>
                  <a:pt x="4119518" y="1841875"/>
                </a:cubicBezTo>
                <a:cubicBezTo>
                  <a:pt x="4113233" y="1851302"/>
                  <a:pt x="4109191" y="1862695"/>
                  <a:pt x="4100664" y="1870156"/>
                </a:cubicBezTo>
                <a:cubicBezTo>
                  <a:pt x="4083611" y="1885077"/>
                  <a:pt x="4058243" y="1849731"/>
                  <a:pt x="4044103" y="1907863"/>
                </a:cubicBezTo>
                <a:cubicBezTo>
                  <a:pt x="4029963" y="1965995"/>
                  <a:pt x="4023076" y="2210244"/>
                  <a:pt x="4015823" y="2218947"/>
                </a:cubicBezTo>
                <a:cubicBezTo>
                  <a:pt x="3998098" y="2240218"/>
                  <a:pt x="3979687" y="1947141"/>
                  <a:pt x="3968689" y="1983277"/>
                </a:cubicBezTo>
                <a:cubicBezTo>
                  <a:pt x="3957691" y="2019413"/>
                  <a:pt x="3962405" y="2429479"/>
                  <a:pt x="3949836" y="2435764"/>
                </a:cubicBezTo>
                <a:cubicBezTo>
                  <a:pt x="3899559" y="2511177"/>
                  <a:pt x="3897988" y="2108968"/>
                  <a:pt x="3883848" y="2049265"/>
                </a:cubicBezTo>
                <a:cubicBezTo>
                  <a:pt x="3869708" y="1989562"/>
                  <a:pt x="3874276" y="2071048"/>
                  <a:pt x="3864994" y="2077545"/>
                </a:cubicBezTo>
                <a:cubicBezTo>
                  <a:pt x="3735498" y="2168192"/>
                  <a:pt x="3832222" y="2089219"/>
                  <a:pt x="3761299" y="2124680"/>
                </a:cubicBezTo>
                <a:cubicBezTo>
                  <a:pt x="3751166" y="2129747"/>
                  <a:pt x="3743152" y="2138466"/>
                  <a:pt x="3733019" y="2143533"/>
                </a:cubicBezTo>
                <a:cubicBezTo>
                  <a:pt x="3717179" y="2151453"/>
                  <a:pt x="3682132" y="2157857"/>
                  <a:pt x="3667031" y="2162387"/>
                </a:cubicBezTo>
                <a:cubicBezTo>
                  <a:pt x="3572925" y="2190618"/>
                  <a:pt x="3648553" y="2175799"/>
                  <a:pt x="3544483" y="2190667"/>
                </a:cubicBezTo>
                <a:cubicBezTo>
                  <a:pt x="3531914" y="2196952"/>
                  <a:pt x="3500839" y="2420802"/>
                  <a:pt x="3487923" y="2426338"/>
                </a:cubicBezTo>
                <a:cubicBezTo>
                  <a:pt x="3468988" y="2434453"/>
                  <a:pt x="3459925" y="2223590"/>
                  <a:pt x="3440788" y="2228374"/>
                </a:cubicBezTo>
                <a:cubicBezTo>
                  <a:pt x="3431361" y="2234659"/>
                  <a:pt x="3403787" y="2619233"/>
                  <a:pt x="3393653" y="2624300"/>
                </a:cubicBezTo>
                <a:cubicBezTo>
                  <a:pt x="3373439" y="2634407"/>
                  <a:pt x="3352804" y="2324214"/>
                  <a:pt x="3337093" y="2266082"/>
                </a:cubicBezTo>
                <a:cubicBezTo>
                  <a:pt x="3321382" y="2207950"/>
                  <a:pt x="3312120" y="2273120"/>
                  <a:pt x="3299386" y="2275508"/>
                </a:cubicBezTo>
                <a:cubicBezTo>
                  <a:pt x="3261813" y="2282553"/>
                  <a:pt x="3186264" y="2294362"/>
                  <a:pt x="3186264" y="2294362"/>
                </a:cubicBezTo>
                <a:cubicBezTo>
                  <a:pt x="3167410" y="2300647"/>
                  <a:pt x="3149508" y="2311566"/>
                  <a:pt x="3129703" y="2313216"/>
                </a:cubicBezTo>
                <a:cubicBezTo>
                  <a:pt x="2985080" y="2325267"/>
                  <a:pt x="2985869" y="2326633"/>
                  <a:pt x="2809192" y="2332069"/>
                </a:cubicBezTo>
                <a:lnTo>
                  <a:pt x="2403839" y="2341496"/>
                </a:lnTo>
                <a:lnTo>
                  <a:pt x="2309571" y="2350923"/>
                </a:lnTo>
                <a:cubicBezTo>
                  <a:pt x="2284392" y="2353721"/>
                  <a:pt x="2259491" y="2360350"/>
                  <a:pt x="2234157" y="2360350"/>
                </a:cubicBezTo>
                <a:cubicBezTo>
                  <a:pt x="2161816" y="2360350"/>
                  <a:pt x="2089612" y="2354065"/>
                  <a:pt x="2017340" y="2350923"/>
                </a:cubicBezTo>
                <a:cubicBezTo>
                  <a:pt x="1986916" y="2346577"/>
                  <a:pt x="1923026" y="2341464"/>
                  <a:pt x="1894792" y="2322642"/>
                </a:cubicBezTo>
                <a:cubicBezTo>
                  <a:pt x="1825893" y="2276710"/>
                  <a:pt x="1912525" y="2332775"/>
                  <a:pt x="1828804" y="2284935"/>
                </a:cubicBezTo>
                <a:cubicBezTo>
                  <a:pt x="1789126" y="2262262"/>
                  <a:pt x="1810292" y="2266219"/>
                  <a:pt x="1762817" y="2247228"/>
                </a:cubicBezTo>
                <a:cubicBezTo>
                  <a:pt x="1762783" y="2247214"/>
                  <a:pt x="1692134" y="2223667"/>
                  <a:pt x="1677976" y="2218948"/>
                </a:cubicBezTo>
                <a:cubicBezTo>
                  <a:pt x="1668549" y="2215806"/>
                  <a:pt x="1658583" y="2213965"/>
                  <a:pt x="1649695" y="2209521"/>
                </a:cubicBezTo>
                <a:cubicBezTo>
                  <a:pt x="1637126" y="2203236"/>
                  <a:pt x="1625146" y="2195601"/>
                  <a:pt x="1611988" y="2190667"/>
                </a:cubicBezTo>
                <a:cubicBezTo>
                  <a:pt x="1599857" y="2186118"/>
                  <a:pt x="1586738" y="2184799"/>
                  <a:pt x="1574281" y="2181240"/>
                </a:cubicBezTo>
                <a:cubicBezTo>
                  <a:pt x="1564726" y="2178510"/>
                  <a:pt x="1555427" y="2174956"/>
                  <a:pt x="1546000" y="2171814"/>
                </a:cubicBezTo>
                <a:cubicBezTo>
                  <a:pt x="1536573" y="2165529"/>
                  <a:pt x="1527853" y="2158027"/>
                  <a:pt x="1517720" y="2152960"/>
                </a:cubicBezTo>
                <a:cubicBezTo>
                  <a:pt x="1502654" y="2145427"/>
                  <a:pt x="1465825" y="2138132"/>
                  <a:pt x="1451732" y="2134106"/>
                </a:cubicBezTo>
                <a:cubicBezTo>
                  <a:pt x="1396628" y="2118362"/>
                  <a:pt x="1452040" y="2129986"/>
                  <a:pt x="1385745" y="2115253"/>
                </a:cubicBezTo>
                <a:cubicBezTo>
                  <a:pt x="1370104" y="2111777"/>
                  <a:pt x="1354155" y="2109712"/>
                  <a:pt x="1338611" y="2105826"/>
                </a:cubicBezTo>
                <a:cubicBezTo>
                  <a:pt x="1274380" y="2089768"/>
                  <a:pt x="1353532" y="2100870"/>
                  <a:pt x="1263196" y="2086972"/>
                </a:cubicBezTo>
                <a:cubicBezTo>
                  <a:pt x="1238157" y="2083120"/>
                  <a:pt x="1212920" y="2080687"/>
                  <a:pt x="1187782" y="2077545"/>
                </a:cubicBezTo>
                <a:cubicBezTo>
                  <a:pt x="1035931" y="2026933"/>
                  <a:pt x="1147263" y="2060493"/>
                  <a:pt x="763576" y="2077545"/>
                </a:cubicBezTo>
                <a:cubicBezTo>
                  <a:pt x="753649" y="2077986"/>
                  <a:pt x="745039" y="2085023"/>
                  <a:pt x="735295" y="2086972"/>
                </a:cubicBezTo>
                <a:cubicBezTo>
                  <a:pt x="713507" y="2091330"/>
                  <a:pt x="691268" y="2093020"/>
                  <a:pt x="669307" y="2096399"/>
                </a:cubicBezTo>
                <a:cubicBezTo>
                  <a:pt x="650416" y="2099305"/>
                  <a:pt x="631552" y="2102407"/>
                  <a:pt x="612747" y="2105826"/>
                </a:cubicBezTo>
                <a:cubicBezTo>
                  <a:pt x="595843" y="2108900"/>
                  <a:pt x="556022" y="2115335"/>
                  <a:pt x="537332" y="2124680"/>
                </a:cubicBezTo>
                <a:cubicBezTo>
                  <a:pt x="527199" y="2129747"/>
                  <a:pt x="519699" y="2139661"/>
                  <a:pt x="509052" y="2143533"/>
                </a:cubicBezTo>
                <a:cubicBezTo>
                  <a:pt x="484700" y="2152388"/>
                  <a:pt x="458775" y="2156102"/>
                  <a:pt x="433637" y="2162387"/>
                </a:cubicBezTo>
                <a:lnTo>
                  <a:pt x="395930" y="2171814"/>
                </a:lnTo>
                <a:lnTo>
                  <a:pt x="358223" y="2181240"/>
                </a:lnTo>
                <a:cubicBezTo>
                  <a:pt x="348796" y="2187525"/>
                  <a:pt x="340076" y="2195027"/>
                  <a:pt x="329943" y="2200094"/>
                </a:cubicBezTo>
                <a:cubicBezTo>
                  <a:pt x="280274" y="2224929"/>
                  <a:pt x="220797" y="2203745"/>
                  <a:pt x="169687" y="2200094"/>
                </a:cubicBezTo>
                <a:cubicBezTo>
                  <a:pt x="150833" y="2187525"/>
                  <a:pt x="123259" y="2182654"/>
                  <a:pt x="113126" y="2162387"/>
                </a:cubicBezTo>
                <a:cubicBezTo>
                  <a:pt x="100557" y="2137249"/>
                  <a:pt x="84307" y="2113635"/>
                  <a:pt x="75419" y="2086972"/>
                </a:cubicBezTo>
                <a:cubicBezTo>
                  <a:pt x="64921" y="2055479"/>
                  <a:pt x="64456" y="2056495"/>
                  <a:pt x="56565" y="2020985"/>
                </a:cubicBezTo>
                <a:cubicBezTo>
                  <a:pt x="41396" y="1952727"/>
                  <a:pt x="54557" y="1996109"/>
                  <a:pt x="37712" y="1945570"/>
                </a:cubicBezTo>
                <a:cubicBezTo>
                  <a:pt x="34570" y="1923574"/>
                  <a:pt x="32260" y="1901444"/>
                  <a:pt x="28285" y="1879583"/>
                </a:cubicBezTo>
                <a:cubicBezTo>
                  <a:pt x="23550" y="1853539"/>
                  <a:pt x="17509" y="1837827"/>
                  <a:pt x="9431" y="1813595"/>
                </a:cubicBezTo>
                <a:cubicBezTo>
                  <a:pt x="-1256" y="1589171"/>
                  <a:pt x="-4901" y="1651506"/>
                  <a:pt x="9431" y="1436523"/>
                </a:cubicBezTo>
                <a:cubicBezTo>
                  <a:pt x="12412" y="1391803"/>
                  <a:pt x="17655" y="1324102"/>
                  <a:pt x="28285" y="1276267"/>
                </a:cubicBezTo>
                <a:cubicBezTo>
                  <a:pt x="30441" y="1266567"/>
                  <a:pt x="34570" y="1257414"/>
                  <a:pt x="37712" y="1247987"/>
                </a:cubicBezTo>
                <a:cubicBezTo>
                  <a:pt x="40854" y="1219706"/>
                  <a:pt x="42460" y="1191213"/>
                  <a:pt x="47138" y="1163145"/>
                </a:cubicBezTo>
                <a:cubicBezTo>
                  <a:pt x="48772" y="1153344"/>
                  <a:pt x="54787" y="1144641"/>
                  <a:pt x="56565" y="1134865"/>
                </a:cubicBezTo>
                <a:cubicBezTo>
                  <a:pt x="61097" y="1109940"/>
                  <a:pt x="62409" y="1084530"/>
                  <a:pt x="65992" y="1059451"/>
                </a:cubicBezTo>
                <a:cubicBezTo>
                  <a:pt x="68695" y="1040529"/>
                  <a:pt x="72893" y="1021836"/>
                  <a:pt x="75419" y="1002890"/>
                </a:cubicBezTo>
                <a:cubicBezTo>
                  <a:pt x="79180" y="974685"/>
                  <a:pt x="80519" y="946173"/>
                  <a:pt x="84846" y="918049"/>
                </a:cubicBezTo>
                <a:cubicBezTo>
                  <a:pt x="86816" y="905244"/>
                  <a:pt x="91731" y="893046"/>
                  <a:pt x="94272" y="880341"/>
                </a:cubicBezTo>
                <a:cubicBezTo>
                  <a:pt x="98020" y="861599"/>
                  <a:pt x="99063" y="842324"/>
                  <a:pt x="103699" y="823781"/>
                </a:cubicBezTo>
                <a:cubicBezTo>
                  <a:pt x="108519" y="804501"/>
                  <a:pt x="117733" y="786500"/>
                  <a:pt x="122553" y="767220"/>
                </a:cubicBezTo>
                <a:cubicBezTo>
                  <a:pt x="125695" y="754651"/>
                  <a:pt x="126186" y="741100"/>
                  <a:pt x="131980" y="729512"/>
                </a:cubicBezTo>
                <a:cubicBezTo>
                  <a:pt x="142113" y="709245"/>
                  <a:pt x="169687" y="672952"/>
                  <a:pt x="169687" y="672952"/>
                </a:cubicBezTo>
                <a:cubicBezTo>
                  <a:pt x="172829" y="663525"/>
                  <a:pt x="174670" y="653559"/>
                  <a:pt x="179114" y="644671"/>
                </a:cubicBezTo>
                <a:cubicBezTo>
                  <a:pt x="192238" y="618422"/>
                  <a:pt x="205399" y="608959"/>
                  <a:pt x="226248" y="588110"/>
                </a:cubicBezTo>
                <a:cubicBezTo>
                  <a:pt x="252267" y="510050"/>
                  <a:pt x="234076" y="548089"/>
                  <a:pt x="282809" y="474989"/>
                </a:cubicBezTo>
                <a:cubicBezTo>
                  <a:pt x="289094" y="465562"/>
                  <a:pt x="292235" y="452992"/>
                  <a:pt x="301662" y="446708"/>
                </a:cubicBezTo>
                <a:cubicBezTo>
                  <a:pt x="311089" y="440424"/>
                  <a:pt x="321239" y="435108"/>
                  <a:pt x="329943" y="427855"/>
                </a:cubicBezTo>
                <a:cubicBezTo>
                  <a:pt x="377020" y="388624"/>
                  <a:pt x="336802" y="406714"/>
                  <a:pt x="386503" y="390148"/>
                </a:cubicBezTo>
                <a:cubicBezTo>
                  <a:pt x="440535" y="309100"/>
                  <a:pt x="368591" y="404477"/>
                  <a:pt x="433637" y="352440"/>
                </a:cubicBezTo>
                <a:cubicBezTo>
                  <a:pt x="442484" y="345362"/>
                  <a:pt x="443965" y="331620"/>
                  <a:pt x="452491" y="324160"/>
                </a:cubicBezTo>
                <a:cubicBezTo>
                  <a:pt x="469544" y="309239"/>
                  <a:pt x="490198" y="299022"/>
                  <a:pt x="509052" y="286453"/>
                </a:cubicBezTo>
                <a:lnTo>
                  <a:pt x="593893" y="229892"/>
                </a:lnTo>
                <a:lnTo>
                  <a:pt x="650454" y="192185"/>
                </a:lnTo>
                <a:lnTo>
                  <a:pt x="707015" y="173331"/>
                </a:lnTo>
                <a:cubicBezTo>
                  <a:pt x="743464" y="149032"/>
                  <a:pt x="754525" y="134493"/>
                  <a:pt x="791856" y="126197"/>
                </a:cubicBezTo>
                <a:cubicBezTo>
                  <a:pt x="810515" y="122051"/>
                  <a:pt x="829563" y="119912"/>
                  <a:pt x="848417" y="116770"/>
                </a:cubicBezTo>
                <a:cubicBezTo>
                  <a:pt x="916487" y="94079"/>
                  <a:pt x="835564" y="118747"/>
                  <a:pt x="970965" y="97917"/>
                </a:cubicBezTo>
                <a:cubicBezTo>
                  <a:pt x="980786" y="96406"/>
                  <a:pt x="989691" y="91220"/>
                  <a:pt x="999246" y="88490"/>
                </a:cubicBezTo>
                <a:cubicBezTo>
                  <a:pt x="1011703" y="84931"/>
                  <a:pt x="1024173" y="81193"/>
                  <a:pt x="1036953" y="79063"/>
                </a:cubicBezTo>
                <a:cubicBezTo>
                  <a:pt x="1137161" y="62361"/>
                  <a:pt x="1236336" y="64471"/>
                  <a:pt x="1338611" y="60209"/>
                </a:cubicBezTo>
                <a:cubicBezTo>
                  <a:pt x="1351180" y="57067"/>
                  <a:pt x="1363538" y="52913"/>
                  <a:pt x="1376318" y="50783"/>
                </a:cubicBezTo>
                <a:cubicBezTo>
                  <a:pt x="1461832" y="36531"/>
                  <a:pt x="1542600" y="36573"/>
                  <a:pt x="1630842" y="31929"/>
                </a:cubicBezTo>
                <a:cubicBezTo>
                  <a:pt x="1818896" y="-30758"/>
                  <a:pt x="1670156" y="15328"/>
                  <a:pt x="2168169" y="31929"/>
                </a:cubicBezTo>
                <a:cubicBezTo>
                  <a:pt x="2187272" y="32566"/>
                  <a:pt x="2205711" y="39454"/>
                  <a:pt x="2224730" y="41356"/>
                </a:cubicBezTo>
                <a:cubicBezTo>
                  <a:pt x="2300030" y="48886"/>
                  <a:pt x="2375332" y="57917"/>
                  <a:pt x="2450973" y="60209"/>
                </a:cubicBezTo>
                <a:lnTo>
                  <a:pt x="2762058" y="69636"/>
                </a:lnTo>
                <a:cubicBezTo>
                  <a:pt x="2787196" y="72778"/>
                  <a:pt x="2812547" y="74531"/>
                  <a:pt x="2837472" y="79063"/>
                </a:cubicBezTo>
                <a:cubicBezTo>
                  <a:pt x="2847249" y="80841"/>
                  <a:pt x="2855976" y="86712"/>
                  <a:pt x="2865753" y="88490"/>
                </a:cubicBezTo>
                <a:cubicBezTo>
                  <a:pt x="2890678" y="93022"/>
                  <a:pt x="2916029" y="94775"/>
                  <a:pt x="2941167" y="97917"/>
                </a:cubicBezTo>
                <a:lnTo>
                  <a:pt x="3054289" y="173331"/>
                </a:lnTo>
                <a:cubicBezTo>
                  <a:pt x="3063716" y="179616"/>
                  <a:pt x="3071821" y="188603"/>
                  <a:pt x="3082569" y="192185"/>
                </a:cubicBezTo>
                <a:cubicBezTo>
                  <a:pt x="3147227" y="213735"/>
                  <a:pt x="3066961" y="188282"/>
                  <a:pt x="3157984" y="211038"/>
                </a:cubicBezTo>
                <a:cubicBezTo>
                  <a:pt x="3167624" y="213448"/>
                  <a:pt x="3176443" y="218954"/>
                  <a:pt x="3186264" y="220465"/>
                </a:cubicBezTo>
                <a:cubicBezTo>
                  <a:pt x="3217476" y="225267"/>
                  <a:pt x="3249109" y="226750"/>
                  <a:pt x="3280532" y="229892"/>
                </a:cubicBezTo>
                <a:lnTo>
                  <a:pt x="3601044" y="220465"/>
                </a:lnTo>
                <a:cubicBezTo>
                  <a:pt x="3819220" y="212810"/>
                  <a:pt x="3756609" y="217844"/>
                  <a:pt x="3902701" y="201611"/>
                </a:cubicBezTo>
                <a:cubicBezTo>
                  <a:pt x="3967562" y="179993"/>
                  <a:pt x="3889136" y="204078"/>
                  <a:pt x="4006396" y="182758"/>
                </a:cubicBezTo>
                <a:cubicBezTo>
                  <a:pt x="4016173" y="180980"/>
                  <a:pt x="4025250" y="176473"/>
                  <a:pt x="4034677" y="173331"/>
                </a:cubicBezTo>
                <a:cubicBezTo>
                  <a:pt x="4116376" y="176473"/>
                  <a:pt x="4198371" y="175127"/>
                  <a:pt x="4279773" y="182758"/>
                </a:cubicBezTo>
                <a:cubicBezTo>
                  <a:pt x="4299560" y="184613"/>
                  <a:pt x="4317054" y="196791"/>
                  <a:pt x="4336334" y="201611"/>
                </a:cubicBezTo>
                <a:cubicBezTo>
                  <a:pt x="4393324" y="215858"/>
                  <a:pt x="4361747" y="206940"/>
                  <a:pt x="4430602" y="229892"/>
                </a:cubicBezTo>
                <a:lnTo>
                  <a:pt x="4458883" y="239319"/>
                </a:lnTo>
                <a:lnTo>
                  <a:pt x="4487163" y="248745"/>
                </a:lnTo>
                <a:cubicBezTo>
                  <a:pt x="4568219" y="302782"/>
                  <a:pt x="4465662" y="237993"/>
                  <a:pt x="4543724" y="277026"/>
                </a:cubicBezTo>
                <a:cubicBezTo>
                  <a:pt x="4616809" y="313570"/>
                  <a:pt x="4529210" y="281617"/>
                  <a:pt x="4600285" y="305306"/>
                </a:cubicBezTo>
                <a:cubicBezTo>
                  <a:pt x="4609712" y="311591"/>
                  <a:pt x="4620554" y="316149"/>
                  <a:pt x="4628565" y="324160"/>
                </a:cubicBezTo>
                <a:cubicBezTo>
                  <a:pt x="4655582" y="351177"/>
                  <a:pt x="4641511" y="350051"/>
                  <a:pt x="4656846" y="380721"/>
                </a:cubicBezTo>
                <a:cubicBezTo>
                  <a:pt x="4661913" y="390854"/>
                  <a:pt x="4671098" y="398648"/>
                  <a:pt x="4675699" y="409001"/>
                </a:cubicBezTo>
                <a:cubicBezTo>
                  <a:pt x="4683770" y="427162"/>
                  <a:pt x="4694553" y="465562"/>
                  <a:pt x="4694553" y="465562"/>
                </a:cubicBezTo>
                <a:cubicBezTo>
                  <a:pt x="4690791" y="525747"/>
                  <a:pt x="4695679" y="594159"/>
                  <a:pt x="4675699" y="654098"/>
                </a:cubicBezTo>
                <a:cubicBezTo>
                  <a:pt x="4673477" y="660764"/>
                  <a:pt x="4669414" y="666667"/>
                  <a:pt x="4666272" y="672952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 smtClean="0"/>
              <a:t>Achtsamkeit! </a:t>
            </a:r>
            <a:br>
              <a:rPr lang="de-DE" sz="4000" b="1" dirty="0" smtClean="0"/>
            </a:br>
            <a:r>
              <a:rPr lang="de-DE" sz="2700" b="1" dirty="0" smtClean="0">
                <a:sym typeface="Wingdings" pitchFamily="2" charset="2"/>
              </a:rPr>
              <a:t>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sz="3100" dirty="0" smtClean="0"/>
              <a:t>achte immer auf…</a:t>
            </a:r>
            <a:endParaRPr lang="en-US" sz="3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909" y="4572000"/>
            <a:ext cx="1206891" cy="125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16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>
          <a:xfrm>
            <a:off x="381000" y="3581400"/>
            <a:ext cx="8468548" cy="3123414"/>
          </a:xfrm>
          <a:custGeom>
            <a:avLst/>
            <a:gdLst>
              <a:gd name="connsiteX0" fmla="*/ 1272664 w 8468548"/>
              <a:gd name="connsiteY0" fmla="*/ 245096 h 2686639"/>
              <a:gd name="connsiteX1" fmla="*/ 820177 w 8468548"/>
              <a:gd name="connsiteY1" fmla="*/ 245096 h 2686639"/>
              <a:gd name="connsiteX2" fmla="*/ 725909 w 8468548"/>
              <a:gd name="connsiteY2" fmla="*/ 263950 h 2686639"/>
              <a:gd name="connsiteX3" fmla="*/ 603360 w 8468548"/>
              <a:gd name="connsiteY3" fmla="*/ 282804 h 2686639"/>
              <a:gd name="connsiteX4" fmla="*/ 499666 w 8468548"/>
              <a:gd name="connsiteY4" fmla="*/ 320511 h 2686639"/>
              <a:gd name="connsiteX5" fmla="*/ 461958 w 8468548"/>
              <a:gd name="connsiteY5" fmla="*/ 329938 h 2686639"/>
              <a:gd name="connsiteX6" fmla="*/ 386544 w 8468548"/>
              <a:gd name="connsiteY6" fmla="*/ 367645 h 2686639"/>
              <a:gd name="connsiteX7" fmla="*/ 358264 w 8468548"/>
              <a:gd name="connsiteY7" fmla="*/ 377072 h 2686639"/>
              <a:gd name="connsiteX8" fmla="*/ 329983 w 8468548"/>
              <a:gd name="connsiteY8" fmla="*/ 395925 h 2686639"/>
              <a:gd name="connsiteX9" fmla="*/ 301703 w 8468548"/>
              <a:gd name="connsiteY9" fmla="*/ 405352 h 2686639"/>
              <a:gd name="connsiteX10" fmla="*/ 273422 w 8468548"/>
              <a:gd name="connsiteY10" fmla="*/ 424206 h 2686639"/>
              <a:gd name="connsiteX11" fmla="*/ 235715 w 8468548"/>
              <a:gd name="connsiteY11" fmla="*/ 443059 h 2686639"/>
              <a:gd name="connsiteX12" fmla="*/ 169727 w 8468548"/>
              <a:gd name="connsiteY12" fmla="*/ 499620 h 2686639"/>
              <a:gd name="connsiteX13" fmla="*/ 141447 w 8468548"/>
              <a:gd name="connsiteY13" fmla="*/ 518474 h 2686639"/>
              <a:gd name="connsiteX14" fmla="*/ 122593 w 8468548"/>
              <a:gd name="connsiteY14" fmla="*/ 546754 h 2686639"/>
              <a:gd name="connsiteX15" fmla="*/ 103740 w 8468548"/>
              <a:gd name="connsiteY15" fmla="*/ 584461 h 2686639"/>
              <a:gd name="connsiteX16" fmla="*/ 66033 w 8468548"/>
              <a:gd name="connsiteY16" fmla="*/ 622169 h 2686639"/>
              <a:gd name="connsiteX17" fmla="*/ 47179 w 8468548"/>
              <a:gd name="connsiteY17" fmla="*/ 678729 h 2686639"/>
              <a:gd name="connsiteX18" fmla="*/ 37752 w 8468548"/>
              <a:gd name="connsiteY18" fmla="*/ 707010 h 2686639"/>
              <a:gd name="connsiteX19" fmla="*/ 9472 w 8468548"/>
              <a:gd name="connsiteY19" fmla="*/ 772998 h 2686639"/>
              <a:gd name="connsiteX20" fmla="*/ 9472 w 8468548"/>
              <a:gd name="connsiteY20" fmla="*/ 1084082 h 2686639"/>
              <a:gd name="connsiteX21" fmla="*/ 28325 w 8468548"/>
              <a:gd name="connsiteY21" fmla="*/ 1168923 h 2686639"/>
              <a:gd name="connsiteX22" fmla="*/ 37752 w 8468548"/>
              <a:gd name="connsiteY22" fmla="*/ 1244338 h 2686639"/>
              <a:gd name="connsiteX23" fmla="*/ 47179 w 8468548"/>
              <a:gd name="connsiteY23" fmla="*/ 1272618 h 2686639"/>
              <a:gd name="connsiteX24" fmla="*/ 56606 w 8468548"/>
              <a:gd name="connsiteY24" fmla="*/ 1329179 h 2686639"/>
              <a:gd name="connsiteX25" fmla="*/ 75459 w 8468548"/>
              <a:gd name="connsiteY25" fmla="*/ 1376313 h 2686639"/>
              <a:gd name="connsiteX26" fmla="*/ 84886 w 8468548"/>
              <a:gd name="connsiteY26" fmla="*/ 1442301 h 2686639"/>
              <a:gd name="connsiteX27" fmla="*/ 103740 w 8468548"/>
              <a:gd name="connsiteY27" fmla="*/ 1470581 h 2686639"/>
              <a:gd name="connsiteX28" fmla="*/ 113167 w 8468548"/>
              <a:gd name="connsiteY28" fmla="*/ 1536569 h 2686639"/>
              <a:gd name="connsiteX29" fmla="*/ 169727 w 8468548"/>
              <a:gd name="connsiteY29" fmla="*/ 1630837 h 2686639"/>
              <a:gd name="connsiteX30" fmla="*/ 207435 w 8468548"/>
              <a:gd name="connsiteY30" fmla="*/ 1706251 h 2686639"/>
              <a:gd name="connsiteX31" fmla="*/ 216861 w 8468548"/>
              <a:gd name="connsiteY31" fmla="*/ 1734532 h 2686639"/>
              <a:gd name="connsiteX32" fmla="*/ 245142 w 8468548"/>
              <a:gd name="connsiteY32" fmla="*/ 1762812 h 2686639"/>
              <a:gd name="connsiteX33" fmla="*/ 273422 w 8468548"/>
              <a:gd name="connsiteY33" fmla="*/ 1800519 h 2686639"/>
              <a:gd name="connsiteX34" fmla="*/ 301703 w 8468548"/>
              <a:gd name="connsiteY34" fmla="*/ 1857080 h 2686639"/>
              <a:gd name="connsiteX35" fmla="*/ 329983 w 8468548"/>
              <a:gd name="connsiteY35" fmla="*/ 1875934 h 2686639"/>
              <a:gd name="connsiteX36" fmla="*/ 377117 w 8468548"/>
              <a:gd name="connsiteY36" fmla="*/ 1941921 h 2686639"/>
              <a:gd name="connsiteX37" fmla="*/ 461958 w 8468548"/>
              <a:gd name="connsiteY37" fmla="*/ 2045616 h 2686639"/>
              <a:gd name="connsiteX38" fmla="*/ 518519 w 8468548"/>
              <a:gd name="connsiteY38" fmla="*/ 2083323 h 2686639"/>
              <a:gd name="connsiteX39" fmla="*/ 650494 w 8468548"/>
              <a:gd name="connsiteY39" fmla="*/ 2139884 h 2686639"/>
              <a:gd name="connsiteX40" fmla="*/ 735336 w 8468548"/>
              <a:gd name="connsiteY40" fmla="*/ 2196445 h 2686639"/>
              <a:gd name="connsiteX41" fmla="*/ 763616 w 8468548"/>
              <a:gd name="connsiteY41" fmla="*/ 2205872 h 2686639"/>
              <a:gd name="connsiteX42" fmla="*/ 820177 w 8468548"/>
              <a:gd name="connsiteY42" fmla="*/ 2243579 h 2686639"/>
              <a:gd name="connsiteX43" fmla="*/ 923872 w 8468548"/>
              <a:gd name="connsiteY43" fmla="*/ 2290713 h 2686639"/>
              <a:gd name="connsiteX44" fmla="*/ 980433 w 8468548"/>
              <a:gd name="connsiteY44" fmla="*/ 2300140 h 2686639"/>
              <a:gd name="connsiteX45" fmla="*/ 1027567 w 8468548"/>
              <a:gd name="connsiteY45" fmla="*/ 2328420 h 2686639"/>
              <a:gd name="connsiteX46" fmla="*/ 1055847 w 8468548"/>
              <a:gd name="connsiteY46" fmla="*/ 2356701 h 2686639"/>
              <a:gd name="connsiteX47" fmla="*/ 1159542 w 8468548"/>
              <a:gd name="connsiteY47" fmla="*/ 2403835 h 2686639"/>
              <a:gd name="connsiteX48" fmla="*/ 1206676 w 8468548"/>
              <a:gd name="connsiteY48" fmla="*/ 2413261 h 2686639"/>
              <a:gd name="connsiteX49" fmla="*/ 1263237 w 8468548"/>
              <a:gd name="connsiteY49" fmla="*/ 2432115 h 2686639"/>
              <a:gd name="connsiteX50" fmla="*/ 1376358 w 8468548"/>
              <a:gd name="connsiteY50" fmla="*/ 2460395 h 2686639"/>
              <a:gd name="connsiteX51" fmla="*/ 1489480 w 8468548"/>
              <a:gd name="connsiteY51" fmla="*/ 2498103 h 2686639"/>
              <a:gd name="connsiteX52" fmla="*/ 1527187 w 8468548"/>
              <a:gd name="connsiteY52" fmla="*/ 2516956 h 2686639"/>
              <a:gd name="connsiteX53" fmla="*/ 1640309 w 8468548"/>
              <a:gd name="connsiteY53" fmla="*/ 2554663 h 2686639"/>
              <a:gd name="connsiteX54" fmla="*/ 1668589 w 8468548"/>
              <a:gd name="connsiteY54" fmla="*/ 2564090 h 2686639"/>
              <a:gd name="connsiteX55" fmla="*/ 1744004 w 8468548"/>
              <a:gd name="connsiteY55" fmla="*/ 2592371 h 2686639"/>
              <a:gd name="connsiteX56" fmla="*/ 1809991 w 8468548"/>
              <a:gd name="connsiteY56" fmla="*/ 2611224 h 2686639"/>
              <a:gd name="connsiteX57" fmla="*/ 1923113 w 8468548"/>
              <a:gd name="connsiteY57" fmla="*/ 2648932 h 2686639"/>
              <a:gd name="connsiteX58" fmla="*/ 2064515 w 8468548"/>
              <a:gd name="connsiteY58" fmla="*/ 2667785 h 2686639"/>
              <a:gd name="connsiteX59" fmla="*/ 2168210 w 8468548"/>
              <a:gd name="connsiteY59" fmla="*/ 2686639 h 2686639"/>
              <a:gd name="connsiteX60" fmla="*/ 2799806 w 8468548"/>
              <a:gd name="connsiteY60" fmla="*/ 2677212 h 2686639"/>
              <a:gd name="connsiteX61" fmla="*/ 2894074 w 8468548"/>
              <a:gd name="connsiteY61" fmla="*/ 2667785 h 2686639"/>
              <a:gd name="connsiteX62" fmla="*/ 3063756 w 8468548"/>
              <a:gd name="connsiteY62" fmla="*/ 2658358 h 2686639"/>
              <a:gd name="connsiteX63" fmla="*/ 3186305 w 8468548"/>
              <a:gd name="connsiteY63" fmla="*/ 2630078 h 2686639"/>
              <a:gd name="connsiteX64" fmla="*/ 3318280 w 8468548"/>
              <a:gd name="connsiteY64" fmla="*/ 2611224 h 2686639"/>
              <a:gd name="connsiteX65" fmla="*/ 3346560 w 8468548"/>
              <a:gd name="connsiteY65" fmla="*/ 2601798 h 2686639"/>
              <a:gd name="connsiteX66" fmla="*/ 3478536 w 8468548"/>
              <a:gd name="connsiteY66" fmla="*/ 2573517 h 2686639"/>
              <a:gd name="connsiteX67" fmla="*/ 3563377 w 8468548"/>
              <a:gd name="connsiteY67" fmla="*/ 2564090 h 2686639"/>
              <a:gd name="connsiteX68" fmla="*/ 3676499 w 8468548"/>
              <a:gd name="connsiteY68" fmla="*/ 2535810 h 2686639"/>
              <a:gd name="connsiteX69" fmla="*/ 3733059 w 8468548"/>
              <a:gd name="connsiteY69" fmla="*/ 2516956 h 2686639"/>
              <a:gd name="connsiteX70" fmla="*/ 3799047 w 8468548"/>
              <a:gd name="connsiteY70" fmla="*/ 2507529 h 2686639"/>
              <a:gd name="connsiteX71" fmla="*/ 3846181 w 8468548"/>
              <a:gd name="connsiteY71" fmla="*/ 2498103 h 2686639"/>
              <a:gd name="connsiteX72" fmla="*/ 4015864 w 8468548"/>
              <a:gd name="connsiteY72" fmla="*/ 2422688 h 2686639"/>
              <a:gd name="connsiteX73" fmla="*/ 4053571 w 8468548"/>
              <a:gd name="connsiteY73" fmla="*/ 2413261 h 2686639"/>
              <a:gd name="connsiteX74" fmla="*/ 4110132 w 8468548"/>
              <a:gd name="connsiteY74" fmla="*/ 2384981 h 2686639"/>
              <a:gd name="connsiteX75" fmla="*/ 4279814 w 8468548"/>
              <a:gd name="connsiteY75" fmla="*/ 2356701 h 2686639"/>
              <a:gd name="connsiteX76" fmla="*/ 4345802 w 8468548"/>
              <a:gd name="connsiteY76" fmla="*/ 2337847 h 2686639"/>
              <a:gd name="connsiteX77" fmla="*/ 4411789 w 8468548"/>
              <a:gd name="connsiteY77" fmla="*/ 2309567 h 2686639"/>
              <a:gd name="connsiteX78" fmla="*/ 4468350 w 8468548"/>
              <a:gd name="connsiteY78" fmla="*/ 2300140 h 2686639"/>
              <a:gd name="connsiteX79" fmla="*/ 4534338 w 8468548"/>
              <a:gd name="connsiteY79" fmla="*/ 2281286 h 2686639"/>
              <a:gd name="connsiteX80" fmla="*/ 4685167 w 8468548"/>
              <a:gd name="connsiteY80" fmla="*/ 2253006 h 2686639"/>
              <a:gd name="connsiteX81" fmla="*/ 4751154 w 8468548"/>
              <a:gd name="connsiteY81" fmla="*/ 2234152 h 2686639"/>
              <a:gd name="connsiteX82" fmla="*/ 4788861 w 8468548"/>
              <a:gd name="connsiteY82" fmla="*/ 2215299 h 2686639"/>
              <a:gd name="connsiteX83" fmla="*/ 4864276 w 8468548"/>
              <a:gd name="connsiteY83" fmla="*/ 2196445 h 2686639"/>
              <a:gd name="connsiteX84" fmla="*/ 4958544 w 8468548"/>
              <a:gd name="connsiteY84" fmla="*/ 2168165 h 2686639"/>
              <a:gd name="connsiteX85" fmla="*/ 5024532 w 8468548"/>
              <a:gd name="connsiteY85" fmla="*/ 2139884 h 2686639"/>
              <a:gd name="connsiteX86" fmla="*/ 5175360 w 8468548"/>
              <a:gd name="connsiteY86" fmla="*/ 2111604 h 2686639"/>
              <a:gd name="connsiteX87" fmla="*/ 5307336 w 8468548"/>
              <a:gd name="connsiteY87" fmla="*/ 2073896 h 2686639"/>
              <a:gd name="connsiteX88" fmla="*/ 5467591 w 8468548"/>
              <a:gd name="connsiteY88" fmla="*/ 2055043 h 2686639"/>
              <a:gd name="connsiteX89" fmla="*/ 5533579 w 8468548"/>
              <a:gd name="connsiteY89" fmla="*/ 2036189 h 2686639"/>
              <a:gd name="connsiteX90" fmla="*/ 5665554 w 8468548"/>
              <a:gd name="connsiteY90" fmla="*/ 2017336 h 2686639"/>
              <a:gd name="connsiteX91" fmla="*/ 6447979 w 8468548"/>
              <a:gd name="connsiteY91" fmla="*/ 1989055 h 2686639"/>
              <a:gd name="connsiteX92" fmla="*/ 6627088 w 8468548"/>
              <a:gd name="connsiteY92" fmla="*/ 1960775 h 2686639"/>
              <a:gd name="connsiteX93" fmla="*/ 6843905 w 8468548"/>
              <a:gd name="connsiteY93" fmla="*/ 1951348 h 2686639"/>
              <a:gd name="connsiteX94" fmla="*/ 6938173 w 8468548"/>
              <a:gd name="connsiteY94" fmla="*/ 1941921 h 2686639"/>
              <a:gd name="connsiteX95" fmla="*/ 7041868 w 8468548"/>
              <a:gd name="connsiteY95" fmla="*/ 1913641 h 2686639"/>
              <a:gd name="connsiteX96" fmla="*/ 7239831 w 8468548"/>
              <a:gd name="connsiteY96" fmla="*/ 1904214 h 2686639"/>
              <a:gd name="connsiteX97" fmla="*/ 7418940 w 8468548"/>
              <a:gd name="connsiteY97" fmla="*/ 1894787 h 2686639"/>
              <a:gd name="connsiteX98" fmla="*/ 7616903 w 8468548"/>
              <a:gd name="connsiteY98" fmla="*/ 1857080 h 2686639"/>
              <a:gd name="connsiteX99" fmla="*/ 7777158 w 8468548"/>
              <a:gd name="connsiteY99" fmla="*/ 1791092 h 2686639"/>
              <a:gd name="connsiteX100" fmla="*/ 7871426 w 8468548"/>
              <a:gd name="connsiteY100" fmla="*/ 1743958 h 2686639"/>
              <a:gd name="connsiteX101" fmla="*/ 8012828 w 8468548"/>
              <a:gd name="connsiteY101" fmla="*/ 1677971 h 2686639"/>
              <a:gd name="connsiteX102" fmla="*/ 8078816 w 8468548"/>
              <a:gd name="connsiteY102" fmla="*/ 1630837 h 2686639"/>
              <a:gd name="connsiteX103" fmla="*/ 8144804 w 8468548"/>
              <a:gd name="connsiteY103" fmla="*/ 1602556 h 2686639"/>
              <a:gd name="connsiteX104" fmla="*/ 8220218 w 8468548"/>
              <a:gd name="connsiteY104" fmla="*/ 1564849 h 2686639"/>
              <a:gd name="connsiteX105" fmla="*/ 8248499 w 8468548"/>
              <a:gd name="connsiteY105" fmla="*/ 1527142 h 2686639"/>
              <a:gd name="connsiteX106" fmla="*/ 8276779 w 8468548"/>
              <a:gd name="connsiteY106" fmla="*/ 1508288 h 2686639"/>
              <a:gd name="connsiteX107" fmla="*/ 8314486 w 8468548"/>
              <a:gd name="connsiteY107" fmla="*/ 1470581 h 2686639"/>
              <a:gd name="connsiteX108" fmla="*/ 8333340 w 8468548"/>
              <a:gd name="connsiteY108" fmla="*/ 1423447 h 2686639"/>
              <a:gd name="connsiteX109" fmla="*/ 8380474 w 8468548"/>
              <a:gd name="connsiteY109" fmla="*/ 1348033 h 2686639"/>
              <a:gd name="connsiteX110" fmla="*/ 8399327 w 8468548"/>
              <a:gd name="connsiteY110" fmla="*/ 1282045 h 2686639"/>
              <a:gd name="connsiteX111" fmla="*/ 8455888 w 8468548"/>
              <a:gd name="connsiteY111" fmla="*/ 1159496 h 2686639"/>
              <a:gd name="connsiteX112" fmla="*/ 8455888 w 8468548"/>
              <a:gd name="connsiteY112" fmla="*/ 886119 h 2686639"/>
              <a:gd name="connsiteX113" fmla="*/ 8437035 w 8468548"/>
              <a:gd name="connsiteY113" fmla="*/ 857839 h 2686639"/>
              <a:gd name="connsiteX114" fmla="*/ 8418181 w 8468548"/>
              <a:gd name="connsiteY114" fmla="*/ 820132 h 2686639"/>
              <a:gd name="connsiteX115" fmla="*/ 8361620 w 8468548"/>
              <a:gd name="connsiteY115" fmla="*/ 735290 h 2686639"/>
              <a:gd name="connsiteX116" fmla="*/ 8323913 w 8468548"/>
              <a:gd name="connsiteY116" fmla="*/ 659876 h 2686639"/>
              <a:gd name="connsiteX117" fmla="*/ 8286206 w 8468548"/>
              <a:gd name="connsiteY117" fmla="*/ 631595 h 2686639"/>
              <a:gd name="connsiteX118" fmla="*/ 8267352 w 8468548"/>
              <a:gd name="connsiteY118" fmla="*/ 603315 h 2686639"/>
              <a:gd name="connsiteX119" fmla="*/ 8229645 w 8468548"/>
              <a:gd name="connsiteY119" fmla="*/ 565608 h 2686639"/>
              <a:gd name="connsiteX120" fmla="*/ 8144804 w 8468548"/>
              <a:gd name="connsiteY120" fmla="*/ 509047 h 2686639"/>
              <a:gd name="connsiteX121" fmla="*/ 8116523 w 8468548"/>
              <a:gd name="connsiteY121" fmla="*/ 490193 h 2686639"/>
              <a:gd name="connsiteX122" fmla="*/ 8069389 w 8468548"/>
              <a:gd name="connsiteY122" fmla="*/ 471340 h 2686639"/>
              <a:gd name="connsiteX123" fmla="*/ 7993975 w 8468548"/>
              <a:gd name="connsiteY123" fmla="*/ 433633 h 2686639"/>
              <a:gd name="connsiteX124" fmla="*/ 7899707 w 8468548"/>
              <a:gd name="connsiteY124" fmla="*/ 395925 h 2686639"/>
              <a:gd name="connsiteX125" fmla="*/ 7862000 w 8468548"/>
              <a:gd name="connsiteY125" fmla="*/ 377072 h 2686639"/>
              <a:gd name="connsiteX126" fmla="*/ 7748878 w 8468548"/>
              <a:gd name="connsiteY126" fmla="*/ 358218 h 2686639"/>
              <a:gd name="connsiteX127" fmla="*/ 7654610 w 8468548"/>
              <a:gd name="connsiteY127" fmla="*/ 339365 h 2686639"/>
              <a:gd name="connsiteX128" fmla="*/ 7211550 w 8468548"/>
              <a:gd name="connsiteY128" fmla="*/ 348791 h 2686639"/>
              <a:gd name="connsiteX129" fmla="*/ 6759064 w 8468548"/>
              <a:gd name="connsiteY129" fmla="*/ 377072 h 2686639"/>
              <a:gd name="connsiteX130" fmla="*/ 6636515 w 8468548"/>
              <a:gd name="connsiteY130" fmla="*/ 395925 h 2686639"/>
              <a:gd name="connsiteX131" fmla="*/ 6561101 w 8468548"/>
              <a:gd name="connsiteY131" fmla="*/ 405352 h 2686639"/>
              <a:gd name="connsiteX132" fmla="*/ 6476259 w 8468548"/>
              <a:gd name="connsiteY132" fmla="*/ 424206 h 2686639"/>
              <a:gd name="connsiteX133" fmla="*/ 6438552 w 8468548"/>
              <a:gd name="connsiteY133" fmla="*/ 433633 h 2686639"/>
              <a:gd name="connsiteX134" fmla="*/ 6202882 w 8468548"/>
              <a:gd name="connsiteY134" fmla="*/ 461913 h 2686639"/>
              <a:gd name="connsiteX135" fmla="*/ 6118041 w 8468548"/>
              <a:gd name="connsiteY135" fmla="*/ 480767 h 2686639"/>
              <a:gd name="connsiteX136" fmla="*/ 6061480 w 8468548"/>
              <a:gd name="connsiteY136" fmla="*/ 490193 h 2686639"/>
              <a:gd name="connsiteX137" fmla="*/ 5957785 w 8468548"/>
              <a:gd name="connsiteY137" fmla="*/ 518474 h 2686639"/>
              <a:gd name="connsiteX138" fmla="*/ 5901224 w 8468548"/>
              <a:gd name="connsiteY138" fmla="*/ 527901 h 2686639"/>
              <a:gd name="connsiteX139" fmla="*/ 5844664 w 8468548"/>
              <a:gd name="connsiteY139" fmla="*/ 546754 h 2686639"/>
              <a:gd name="connsiteX140" fmla="*/ 5731542 w 8468548"/>
              <a:gd name="connsiteY140" fmla="*/ 575035 h 2686639"/>
              <a:gd name="connsiteX141" fmla="*/ 5674981 w 8468548"/>
              <a:gd name="connsiteY141" fmla="*/ 593888 h 2686639"/>
              <a:gd name="connsiteX142" fmla="*/ 5627847 w 8468548"/>
              <a:gd name="connsiteY142" fmla="*/ 603315 h 2686639"/>
              <a:gd name="connsiteX143" fmla="*/ 5524152 w 8468548"/>
              <a:gd name="connsiteY143" fmla="*/ 641022 h 2686639"/>
              <a:gd name="connsiteX144" fmla="*/ 5439311 w 8468548"/>
              <a:gd name="connsiteY144" fmla="*/ 650449 h 2686639"/>
              <a:gd name="connsiteX145" fmla="*/ 5392177 w 8468548"/>
              <a:gd name="connsiteY145" fmla="*/ 659876 h 2686639"/>
              <a:gd name="connsiteX146" fmla="*/ 5165934 w 8468548"/>
              <a:gd name="connsiteY146" fmla="*/ 688156 h 2686639"/>
              <a:gd name="connsiteX147" fmla="*/ 5015105 w 8468548"/>
              <a:gd name="connsiteY147" fmla="*/ 707010 h 2686639"/>
              <a:gd name="connsiteX148" fmla="*/ 4986824 w 8468548"/>
              <a:gd name="connsiteY148" fmla="*/ 716437 h 2686639"/>
              <a:gd name="connsiteX149" fmla="*/ 4835995 w 8468548"/>
              <a:gd name="connsiteY149" fmla="*/ 725863 h 2686639"/>
              <a:gd name="connsiteX150" fmla="*/ 4732301 w 8468548"/>
              <a:gd name="connsiteY150" fmla="*/ 735290 h 2686639"/>
              <a:gd name="connsiteX151" fmla="*/ 4166692 w 8468548"/>
              <a:gd name="connsiteY151" fmla="*/ 716437 h 2686639"/>
              <a:gd name="connsiteX152" fmla="*/ 4091278 w 8468548"/>
              <a:gd name="connsiteY152" fmla="*/ 707010 h 2686639"/>
              <a:gd name="connsiteX153" fmla="*/ 3931022 w 8468548"/>
              <a:gd name="connsiteY153" fmla="*/ 688156 h 2686639"/>
              <a:gd name="connsiteX154" fmla="*/ 3883888 w 8468548"/>
              <a:gd name="connsiteY154" fmla="*/ 678729 h 2686639"/>
              <a:gd name="connsiteX155" fmla="*/ 3808474 w 8468548"/>
              <a:gd name="connsiteY155" fmla="*/ 669303 h 2686639"/>
              <a:gd name="connsiteX156" fmla="*/ 3723633 w 8468548"/>
              <a:gd name="connsiteY156" fmla="*/ 650449 h 2686639"/>
              <a:gd name="connsiteX157" fmla="*/ 3667072 w 8468548"/>
              <a:gd name="connsiteY157" fmla="*/ 641022 h 2686639"/>
              <a:gd name="connsiteX158" fmla="*/ 3525670 w 8468548"/>
              <a:gd name="connsiteY158" fmla="*/ 612742 h 2686639"/>
              <a:gd name="connsiteX159" fmla="*/ 3478536 w 8468548"/>
              <a:gd name="connsiteY159" fmla="*/ 603315 h 2686639"/>
              <a:gd name="connsiteX160" fmla="*/ 3431402 w 8468548"/>
              <a:gd name="connsiteY160" fmla="*/ 593888 h 2686639"/>
              <a:gd name="connsiteX161" fmla="*/ 3403121 w 8468548"/>
              <a:gd name="connsiteY161" fmla="*/ 584461 h 2686639"/>
              <a:gd name="connsiteX162" fmla="*/ 3374841 w 8468548"/>
              <a:gd name="connsiteY162" fmla="*/ 565608 h 2686639"/>
              <a:gd name="connsiteX163" fmla="*/ 3308853 w 8468548"/>
              <a:gd name="connsiteY163" fmla="*/ 556181 h 2686639"/>
              <a:gd name="connsiteX164" fmla="*/ 3176878 w 8468548"/>
              <a:gd name="connsiteY164" fmla="*/ 527901 h 2686639"/>
              <a:gd name="connsiteX165" fmla="*/ 3129744 w 8468548"/>
              <a:gd name="connsiteY165" fmla="*/ 509047 h 2686639"/>
              <a:gd name="connsiteX166" fmla="*/ 3082610 w 8468548"/>
              <a:gd name="connsiteY166" fmla="*/ 499620 h 2686639"/>
              <a:gd name="connsiteX167" fmla="*/ 3054330 w 8468548"/>
              <a:gd name="connsiteY167" fmla="*/ 490193 h 2686639"/>
              <a:gd name="connsiteX168" fmla="*/ 2922354 w 8468548"/>
              <a:gd name="connsiteY168" fmla="*/ 471340 h 2686639"/>
              <a:gd name="connsiteX169" fmla="*/ 2799806 w 8468548"/>
              <a:gd name="connsiteY169" fmla="*/ 443059 h 2686639"/>
              <a:gd name="connsiteX170" fmla="*/ 2686684 w 8468548"/>
              <a:gd name="connsiteY170" fmla="*/ 414779 h 2686639"/>
              <a:gd name="connsiteX171" fmla="*/ 2620697 w 8468548"/>
              <a:gd name="connsiteY171" fmla="*/ 395925 h 2686639"/>
              <a:gd name="connsiteX172" fmla="*/ 2517002 w 8468548"/>
              <a:gd name="connsiteY172" fmla="*/ 386499 h 2686639"/>
              <a:gd name="connsiteX173" fmla="*/ 2403880 w 8468548"/>
              <a:gd name="connsiteY173" fmla="*/ 358218 h 2686639"/>
              <a:gd name="connsiteX174" fmla="*/ 2375600 w 8468548"/>
              <a:gd name="connsiteY174" fmla="*/ 339365 h 2686639"/>
              <a:gd name="connsiteX175" fmla="*/ 2309612 w 8468548"/>
              <a:gd name="connsiteY175" fmla="*/ 320511 h 2686639"/>
              <a:gd name="connsiteX176" fmla="*/ 2205917 w 8468548"/>
              <a:gd name="connsiteY176" fmla="*/ 273377 h 2686639"/>
              <a:gd name="connsiteX177" fmla="*/ 2177637 w 8468548"/>
              <a:gd name="connsiteY177" fmla="*/ 254523 h 2686639"/>
              <a:gd name="connsiteX178" fmla="*/ 2102222 w 8468548"/>
              <a:gd name="connsiteY178" fmla="*/ 216816 h 2686639"/>
              <a:gd name="connsiteX179" fmla="*/ 2045661 w 8468548"/>
              <a:gd name="connsiteY179" fmla="*/ 179109 h 2686639"/>
              <a:gd name="connsiteX180" fmla="*/ 2017381 w 8468548"/>
              <a:gd name="connsiteY180" fmla="*/ 160255 h 2686639"/>
              <a:gd name="connsiteX181" fmla="*/ 1970247 w 8468548"/>
              <a:gd name="connsiteY181" fmla="*/ 141402 h 2686639"/>
              <a:gd name="connsiteX182" fmla="*/ 1941967 w 8468548"/>
              <a:gd name="connsiteY182" fmla="*/ 131975 h 2686639"/>
              <a:gd name="connsiteX183" fmla="*/ 1913686 w 8468548"/>
              <a:gd name="connsiteY183" fmla="*/ 113121 h 2686639"/>
              <a:gd name="connsiteX184" fmla="*/ 1857125 w 8468548"/>
              <a:gd name="connsiteY184" fmla="*/ 103694 h 2686639"/>
              <a:gd name="connsiteX185" fmla="*/ 1781711 w 8468548"/>
              <a:gd name="connsiteY185" fmla="*/ 84841 h 2686639"/>
              <a:gd name="connsiteX186" fmla="*/ 1753431 w 8468548"/>
              <a:gd name="connsiteY186" fmla="*/ 75414 h 2686639"/>
              <a:gd name="connsiteX187" fmla="*/ 1602602 w 8468548"/>
              <a:gd name="connsiteY187" fmla="*/ 47134 h 2686639"/>
              <a:gd name="connsiteX188" fmla="*/ 1574321 w 8468548"/>
              <a:gd name="connsiteY188" fmla="*/ 37707 h 2686639"/>
              <a:gd name="connsiteX189" fmla="*/ 1451773 w 8468548"/>
              <a:gd name="connsiteY189" fmla="*/ 18853 h 2686639"/>
              <a:gd name="connsiteX190" fmla="*/ 1310371 w 8468548"/>
              <a:gd name="connsiteY190" fmla="*/ 0 h 2686639"/>
              <a:gd name="connsiteX191" fmla="*/ 1140688 w 8468548"/>
              <a:gd name="connsiteY191" fmla="*/ 9426 h 2686639"/>
              <a:gd name="connsiteX192" fmla="*/ 1036993 w 8468548"/>
              <a:gd name="connsiteY192" fmla="*/ 37707 h 2686639"/>
              <a:gd name="connsiteX193" fmla="*/ 952152 w 8468548"/>
              <a:gd name="connsiteY193" fmla="*/ 56560 h 2686639"/>
              <a:gd name="connsiteX194" fmla="*/ 923872 w 8468548"/>
              <a:gd name="connsiteY194" fmla="*/ 65987 h 2686639"/>
              <a:gd name="connsiteX195" fmla="*/ 886165 w 8468548"/>
              <a:gd name="connsiteY195" fmla="*/ 84841 h 2686639"/>
              <a:gd name="connsiteX196" fmla="*/ 857884 w 8468548"/>
              <a:gd name="connsiteY196" fmla="*/ 94268 h 2686639"/>
              <a:gd name="connsiteX197" fmla="*/ 829604 w 8468548"/>
              <a:gd name="connsiteY197" fmla="*/ 113121 h 2686639"/>
              <a:gd name="connsiteX198" fmla="*/ 735336 w 8468548"/>
              <a:gd name="connsiteY198" fmla="*/ 141402 h 2686639"/>
              <a:gd name="connsiteX199" fmla="*/ 678775 w 8468548"/>
              <a:gd name="connsiteY199" fmla="*/ 169682 h 2686639"/>
              <a:gd name="connsiteX200" fmla="*/ 622214 w 8468548"/>
              <a:gd name="connsiteY200" fmla="*/ 197962 h 2686639"/>
              <a:gd name="connsiteX201" fmla="*/ 584507 w 8468548"/>
              <a:gd name="connsiteY201" fmla="*/ 235670 h 2686639"/>
              <a:gd name="connsiteX202" fmla="*/ 565653 w 8468548"/>
              <a:gd name="connsiteY202" fmla="*/ 263950 h 2686639"/>
              <a:gd name="connsiteX203" fmla="*/ 509092 w 8468548"/>
              <a:gd name="connsiteY203" fmla="*/ 292230 h 2686639"/>
              <a:gd name="connsiteX204" fmla="*/ 461958 w 8468548"/>
              <a:gd name="connsiteY204" fmla="*/ 329938 h 2686639"/>
              <a:gd name="connsiteX205" fmla="*/ 433678 w 8468548"/>
              <a:gd name="connsiteY205" fmla="*/ 348791 h 2686639"/>
              <a:gd name="connsiteX0" fmla="*/ 820177 w 8468548"/>
              <a:gd name="connsiteY0" fmla="*/ 245096 h 2686639"/>
              <a:gd name="connsiteX1" fmla="*/ 725909 w 8468548"/>
              <a:gd name="connsiteY1" fmla="*/ 263950 h 2686639"/>
              <a:gd name="connsiteX2" fmla="*/ 603360 w 8468548"/>
              <a:gd name="connsiteY2" fmla="*/ 282804 h 2686639"/>
              <a:gd name="connsiteX3" fmla="*/ 499666 w 8468548"/>
              <a:gd name="connsiteY3" fmla="*/ 320511 h 2686639"/>
              <a:gd name="connsiteX4" fmla="*/ 461958 w 8468548"/>
              <a:gd name="connsiteY4" fmla="*/ 329938 h 2686639"/>
              <a:gd name="connsiteX5" fmla="*/ 386544 w 8468548"/>
              <a:gd name="connsiteY5" fmla="*/ 367645 h 2686639"/>
              <a:gd name="connsiteX6" fmla="*/ 358264 w 8468548"/>
              <a:gd name="connsiteY6" fmla="*/ 377072 h 2686639"/>
              <a:gd name="connsiteX7" fmla="*/ 329983 w 8468548"/>
              <a:gd name="connsiteY7" fmla="*/ 395925 h 2686639"/>
              <a:gd name="connsiteX8" fmla="*/ 301703 w 8468548"/>
              <a:gd name="connsiteY8" fmla="*/ 405352 h 2686639"/>
              <a:gd name="connsiteX9" fmla="*/ 273422 w 8468548"/>
              <a:gd name="connsiteY9" fmla="*/ 424206 h 2686639"/>
              <a:gd name="connsiteX10" fmla="*/ 235715 w 8468548"/>
              <a:gd name="connsiteY10" fmla="*/ 443059 h 2686639"/>
              <a:gd name="connsiteX11" fmla="*/ 169727 w 8468548"/>
              <a:gd name="connsiteY11" fmla="*/ 499620 h 2686639"/>
              <a:gd name="connsiteX12" fmla="*/ 141447 w 8468548"/>
              <a:gd name="connsiteY12" fmla="*/ 518474 h 2686639"/>
              <a:gd name="connsiteX13" fmla="*/ 122593 w 8468548"/>
              <a:gd name="connsiteY13" fmla="*/ 546754 h 2686639"/>
              <a:gd name="connsiteX14" fmla="*/ 103740 w 8468548"/>
              <a:gd name="connsiteY14" fmla="*/ 584461 h 2686639"/>
              <a:gd name="connsiteX15" fmla="*/ 66033 w 8468548"/>
              <a:gd name="connsiteY15" fmla="*/ 622169 h 2686639"/>
              <a:gd name="connsiteX16" fmla="*/ 47179 w 8468548"/>
              <a:gd name="connsiteY16" fmla="*/ 678729 h 2686639"/>
              <a:gd name="connsiteX17" fmla="*/ 37752 w 8468548"/>
              <a:gd name="connsiteY17" fmla="*/ 707010 h 2686639"/>
              <a:gd name="connsiteX18" fmla="*/ 9472 w 8468548"/>
              <a:gd name="connsiteY18" fmla="*/ 772998 h 2686639"/>
              <a:gd name="connsiteX19" fmla="*/ 9472 w 8468548"/>
              <a:gd name="connsiteY19" fmla="*/ 1084082 h 2686639"/>
              <a:gd name="connsiteX20" fmla="*/ 28325 w 8468548"/>
              <a:gd name="connsiteY20" fmla="*/ 1168923 h 2686639"/>
              <a:gd name="connsiteX21" fmla="*/ 37752 w 8468548"/>
              <a:gd name="connsiteY21" fmla="*/ 1244338 h 2686639"/>
              <a:gd name="connsiteX22" fmla="*/ 47179 w 8468548"/>
              <a:gd name="connsiteY22" fmla="*/ 1272618 h 2686639"/>
              <a:gd name="connsiteX23" fmla="*/ 56606 w 8468548"/>
              <a:gd name="connsiteY23" fmla="*/ 1329179 h 2686639"/>
              <a:gd name="connsiteX24" fmla="*/ 75459 w 8468548"/>
              <a:gd name="connsiteY24" fmla="*/ 1376313 h 2686639"/>
              <a:gd name="connsiteX25" fmla="*/ 84886 w 8468548"/>
              <a:gd name="connsiteY25" fmla="*/ 1442301 h 2686639"/>
              <a:gd name="connsiteX26" fmla="*/ 103740 w 8468548"/>
              <a:gd name="connsiteY26" fmla="*/ 1470581 h 2686639"/>
              <a:gd name="connsiteX27" fmla="*/ 113167 w 8468548"/>
              <a:gd name="connsiteY27" fmla="*/ 1536569 h 2686639"/>
              <a:gd name="connsiteX28" fmla="*/ 169727 w 8468548"/>
              <a:gd name="connsiteY28" fmla="*/ 1630837 h 2686639"/>
              <a:gd name="connsiteX29" fmla="*/ 207435 w 8468548"/>
              <a:gd name="connsiteY29" fmla="*/ 1706251 h 2686639"/>
              <a:gd name="connsiteX30" fmla="*/ 216861 w 8468548"/>
              <a:gd name="connsiteY30" fmla="*/ 1734532 h 2686639"/>
              <a:gd name="connsiteX31" fmla="*/ 245142 w 8468548"/>
              <a:gd name="connsiteY31" fmla="*/ 1762812 h 2686639"/>
              <a:gd name="connsiteX32" fmla="*/ 273422 w 8468548"/>
              <a:gd name="connsiteY32" fmla="*/ 1800519 h 2686639"/>
              <a:gd name="connsiteX33" fmla="*/ 301703 w 8468548"/>
              <a:gd name="connsiteY33" fmla="*/ 1857080 h 2686639"/>
              <a:gd name="connsiteX34" fmla="*/ 329983 w 8468548"/>
              <a:gd name="connsiteY34" fmla="*/ 1875934 h 2686639"/>
              <a:gd name="connsiteX35" fmla="*/ 377117 w 8468548"/>
              <a:gd name="connsiteY35" fmla="*/ 1941921 h 2686639"/>
              <a:gd name="connsiteX36" fmla="*/ 461958 w 8468548"/>
              <a:gd name="connsiteY36" fmla="*/ 2045616 h 2686639"/>
              <a:gd name="connsiteX37" fmla="*/ 518519 w 8468548"/>
              <a:gd name="connsiteY37" fmla="*/ 2083323 h 2686639"/>
              <a:gd name="connsiteX38" fmla="*/ 650494 w 8468548"/>
              <a:gd name="connsiteY38" fmla="*/ 2139884 h 2686639"/>
              <a:gd name="connsiteX39" fmla="*/ 735336 w 8468548"/>
              <a:gd name="connsiteY39" fmla="*/ 2196445 h 2686639"/>
              <a:gd name="connsiteX40" fmla="*/ 763616 w 8468548"/>
              <a:gd name="connsiteY40" fmla="*/ 2205872 h 2686639"/>
              <a:gd name="connsiteX41" fmla="*/ 820177 w 8468548"/>
              <a:gd name="connsiteY41" fmla="*/ 2243579 h 2686639"/>
              <a:gd name="connsiteX42" fmla="*/ 923872 w 8468548"/>
              <a:gd name="connsiteY42" fmla="*/ 2290713 h 2686639"/>
              <a:gd name="connsiteX43" fmla="*/ 980433 w 8468548"/>
              <a:gd name="connsiteY43" fmla="*/ 2300140 h 2686639"/>
              <a:gd name="connsiteX44" fmla="*/ 1027567 w 8468548"/>
              <a:gd name="connsiteY44" fmla="*/ 2328420 h 2686639"/>
              <a:gd name="connsiteX45" fmla="*/ 1055847 w 8468548"/>
              <a:gd name="connsiteY45" fmla="*/ 2356701 h 2686639"/>
              <a:gd name="connsiteX46" fmla="*/ 1159542 w 8468548"/>
              <a:gd name="connsiteY46" fmla="*/ 2403835 h 2686639"/>
              <a:gd name="connsiteX47" fmla="*/ 1206676 w 8468548"/>
              <a:gd name="connsiteY47" fmla="*/ 2413261 h 2686639"/>
              <a:gd name="connsiteX48" fmla="*/ 1263237 w 8468548"/>
              <a:gd name="connsiteY48" fmla="*/ 2432115 h 2686639"/>
              <a:gd name="connsiteX49" fmla="*/ 1376358 w 8468548"/>
              <a:gd name="connsiteY49" fmla="*/ 2460395 h 2686639"/>
              <a:gd name="connsiteX50" fmla="*/ 1489480 w 8468548"/>
              <a:gd name="connsiteY50" fmla="*/ 2498103 h 2686639"/>
              <a:gd name="connsiteX51" fmla="*/ 1527187 w 8468548"/>
              <a:gd name="connsiteY51" fmla="*/ 2516956 h 2686639"/>
              <a:gd name="connsiteX52" fmla="*/ 1640309 w 8468548"/>
              <a:gd name="connsiteY52" fmla="*/ 2554663 h 2686639"/>
              <a:gd name="connsiteX53" fmla="*/ 1668589 w 8468548"/>
              <a:gd name="connsiteY53" fmla="*/ 2564090 h 2686639"/>
              <a:gd name="connsiteX54" fmla="*/ 1744004 w 8468548"/>
              <a:gd name="connsiteY54" fmla="*/ 2592371 h 2686639"/>
              <a:gd name="connsiteX55" fmla="*/ 1809991 w 8468548"/>
              <a:gd name="connsiteY55" fmla="*/ 2611224 h 2686639"/>
              <a:gd name="connsiteX56" fmla="*/ 1923113 w 8468548"/>
              <a:gd name="connsiteY56" fmla="*/ 2648932 h 2686639"/>
              <a:gd name="connsiteX57" fmla="*/ 2064515 w 8468548"/>
              <a:gd name="connsiteY57" fmla="*/ 2667785 h 2686639"/>
              <a:gd name="connsiteX58" fmla="*/ 2168210 w 8468548"/>
              <a:gd name="connsiteY58" fmla="*/ 2686639 h 2686639"/>
              <a:gd name="connsiteX59" fmla="*/ 2799806 w 8468548"/>
              <a:gd name="connsiteY59" fmla="*/ 2677212 h 2686639"/>
              <a:gd name="connsiteX60" fmla="*/ 2894074 w 8468548"/>
              <a:gd name="connsiteY60" fmla="*/ 2667785 h 2686639"/>
              <a:gd name="connsiteX61" fmla="*/ 3063756 w 8468548"/>
              <a:gd name="connsiteY61" fmla="*/ 2658358 h 2686639"/>
              <a:gd name="connsiteX62" fmla="*/ 3186305 w 8468548"/>
              <a:gd name="connsiteY62" fmla="*/ 2630078 h 2686639"/>
              <a:gd name="connsiteX63" fmla="*/ 3318280 w 8468548"/>
              <a:gd name="connsiteY63" fmla="*/ 2611224 h 2686639"/>
              <a:gd name="connsiteX64" fmla="*/ 3346560 w 8468548"/>
              <a:gd name="connsiteY64" fmla="*/ 2601798 h 2686639"/>
              <a:gd name="connsiteX65" fmla="*/ 3478536 w 8468548"/>
              <a:gd name="connsiteY65" fmla="*/ 2573517 h 2686639"/>
              <a:gd name="connsiteX66" fmla="*/ 3563377 w 8468548"/>
              <a:gd name="connsiteY66" fmla="*/ 2564090 h 2686639"/>
              <a:gd name="connsiteX67" fmla="*/ 3676499 w 8468548"/>
              <a:gd name="connsiteY67" fmla="*/ 2535810 h 2686639"/>
              <a:gd name="connsiteX68" fmla="*/ 3733059 w 8468548"/>
              <a:gd name="connsiteY68" fmla="*/ 2516956 h 2686639"/>
              <a:gd name="connsiteX69" fmla="*/ 3799047 w 8468548"/>
              <a:gd name="connsiteY69" fmla="*/ 2507529 h 2686639"/>
              <a:gd name="connsiteX70" fmla="*/ 3846181 w 8468548"/>
              <a:gd name="connsiteY70" fmla="*/ 2498103 h 2686639"/>
              <a:gd name="connsiteX71" fmla="*/ 4015864 w 8468548"/>
              <a:gd name="connsiteY71" fmla="*/ 2422688 h 2686639"/>
              <a:gd name="connsiteX72" fmla="*/ 4053571 w 8468548"/>
              <a:gd name="connsiteY72" fmla="*/ 2413261 h 2686639"/>
              <a:gd name="connsiteX73" fmla="*/ 4110132 w 8468548"/>
              <a:gd name="connsiteY73" fmla="*/ 2384981 h 2686639"/>
              <a:gd name="connsiteX74" fmla="*/ 4279814 w 8468548"/>
              <a:gd name="connsiteY74" fmla="*/ 2356701 h 2686639"/>
              <a:gd name="connsiteX75" fmla="*/ 4345802 w 8468548"/>
              <a:gd name="connsiteY75" fmla="*/ 2337847 h 2686639"/>
              <a:gd name="connsiteX76" fmla="*/ 4411789 w 8468548"/>
              <a:gd name="connsiteY76" fmla="*/ 2309567 h 2686639"/>
              <a:gd name="connsiteX77" fmla="*/ 4468350 w 8468548"/>
              <a:gd name="connsiteY77" fmla="*/ 2300140 h 2686639"/>
              <a:gd name="connsiteX78" fmla="*/ 4534338 w 8468548"/>
              <a:gd name="connsiteY78" fmla="*/ 2281286 h 2686639"/>
              <a:gd name="connsiteX79" fmla="*/ 4685167 w 8468548"/>
              <a:gd name="connsiteY79" fmla="*/ 2253006 h 2686639"/>
              <a:gd name="connsiteX80" fmla="*/ 4751154 w 8468548"/>
              <a:gd name="connsiteY80" fmla="*/ 2234152 h 2686639"/>
              <a:gd name="connsiteX81" fmla="*/ 4788861 w 8468548"/>
              <a:gd name="connsiteY81" fmla="*/ 2215299 h 2686639"/>
              <a:gd name="connsiteX82" fmla="*/ 4864276 w 8468548"/>
              <a:gd name="connsiteY82" fmla="*/ 2196445 h 2686639"/>
              <a:gd name="connsiteX83" fmla="*/ 4958544 w 8468548"/>
              <a:gd name="connsiteY83" fmla="*/ 2168165 h 2686639"/>
              <a:gd name="connsiteX84" fmla="*/ 5024532 w 8468548"/>
              <a:gd name="connsiteY84" fmla="*/ 2139884 h 2686639"/>
              <a:gd name="connsiteX85" fmla="*/ 5175360 w 8468548"/>
              <a:gd name="connsiteY85" fmla="*/ 2111604 h 2686639"/>
              <a:gd name="connsiteX86" fmla="*/ 5307336 w 8468548"/>
              <a:gd name="connsiteY86" fmla="*/ 2073896 h 2686639"/>
              <a:gd name="connsiteX87" fmla="*/ 5467591 w 8468548"/>
              <a:gd name="connsiteY87" fmla="*/ 2055043 h 2686639"/>
              <a:gd name="connsiteX88" fmla="*/ 5533579 w 8468548"/>
              <a:gd name="connsiteY88" fmla="*/ 2036189 h 2686639"/>
              <a:gd name="connsiteX89" fmla="*/ 5665554 w 8468548"/>
              <a:gd name="connsiteY89" fmla="*/ 2017336 h 2686639"/>
              <a:gd name="connsiteX90" fmla="*/ 6447979 w 8468548"/>
              <a:gd name="connsiteY90" fmla="*/ 1989055 h 2686639"/>
              <a:gd name="connsiteX91" fmla="*/ 6627088 w 8468548"/>
              <a:gd name="connsiteY91" fmla="*/ 1960775 h 2686639"/>
              <a:gd name="connsiteX92" fmla="*/ 6843905 w 8468548"/>
              <a:gd name="connsiteY92" fmla="*/ 1951348 h 2686639"/>
              <a:gd name="connsiteX93" fmla="*/ 6938173 w 8468548"/>
              <a:gd name="connsiteY93" fmla="*/ 1941921 h 2686639"/>
              <a:gd name="connsiteX94" fmla="*/ 7041868 w 8468548"/>
              <a:gd name="connsiteY94" fmla="*/ 1913641 h 2686639"/>
              <a:gd name="connsiteX95" fmla="*/ 7239831 w 8468548"/>
              <a:gd name="connsiteY95" fmla="*/ 1904214 h 2686639"/>
              <a:gd name="connsiteX96" fmla="*/ 7418940 w 8468548"/>
              <a:gd name="connsiteY96" fmla="*/ 1894787 h 2686639"/>
              <a:gd name="connsiteX97" fmla="*/ 7616903 w 8468548"/>
              <a:gd name="connsiteY97" fmla="*/ 1857080 h 2686639"/>
              <a:gd name="connsiteX98" fmla="*/ 7777158 w 8468548"/>
              <a:gd name="connsiteY98" fmla="*/ 1791092 h 2686639"/>
              <a:gd name="connsiteX99" fmla="*/ 7871426 w 8468548"/>
              <a:gd name="connsiteY99" fmla="*/ 1743958 h 2686639"/>
              <a:gd name="connsiteX100" fmla="*/ 8012828 w 8468548"/>
              <a:gd name="connsiteY100" fmla="*/ 1677971 h 2686639"/>
              <a:gd name="connsiteX101" fmla="*/ 8078816 w 8468548"/>
              <a:gd name="connsiteY101" fmla="*/ 1630837 h 2686639"/>
              <a:gd name="connsiteX102" fmla="*/ 8144804 w 8468548"/>
              <a:gd name="connsiteY102" fmla="*/ 1602556 h 2686639"/>
              <a:gd name="connsiteX103" fmla="*/ 8220218 w 8468548"/>
              <a:gd name="connsiteY103" fmla="*/ 1564849 h 2686639"/>
              <a:gd name="connsiteX104" fmla="*/ 8248499 w 8468548"/>
              <a:gd name="connsiteY104" fmla="*/ 1527142 h 2686639"/>
              <a:gd name="connsiteX105" fmla="*/ 8276779 w 8468548"/>
              <a:gd name="connsiteY105" fmla="*/ 1508288 h 2686639"/>
              <a:gd name="connsiteX106" fmla="*/ 8314486 w 8468548"/>
              <a:gd name="connsiteY106" fmla="*/ 1470581 h 2686639"/>
              <a:gd name="connsiteX107" fmla="*/ 8333340 w 8468548"/>
              <a:gd name="connsiteY107" fmla="*/ 1423447 h 2686639"/>
              <a:gd name="connsiteX108" fmla="*/ 8380474 w 8468548"/>
              <a:gd name="connsiteY108" fmla="*/ 1348033 h 2686639"/>
              <a:gd name="connsiteX109" fmla="*/ 8399327 w 8468548"/>
              <a:gd name="connsiteY109" fmla="*/ 1282045 h 2686639"/>
              <a:gd name="connsiteX110" fmla="*/ 8455888 w 8468548"/>
              <a:gd name="connsiteY110" fmla="*/ 1159496 h 2686639"/>
              <a:gd name="connsiteX111" fmla="*/ 8455888 w 8468548"/>
              <a:gd name="connsiteY111" fmla="*/ 886119 h 2686639"/>
              <a:gd name="connsiteX112" fmla="*/ 8437035 w 8468548"/>
              <a:gd name="connsiteY112" fmla="*/ 857839 h 2686639"/>
              <a:gd name="connsiteX113" fmla="*/ 8418181 w 8468548"/>
              <a:gd name="connsiteY113" fmla="*/ 820132 h 2686639"/>
              <a:gd name="connsiteX114" fmla="*/ 8361620 w 8468548"/>
              <a:gd name="connsiteY114" fmla="*/ 735290 h 2686639"/>
              <a:gd name="connsiteX115" fmla="*/ 8323913 w 8468548"/>
              <a:gd name="connsiteY115" fmla="*/ 659876 h 2686639"/>
              <a:gd name="connsiteX116" fmla="*/ 8286206 w 8468548"/>
              <a:gd name="connsiteY116" fmla="*/ 631595 h 2686639"/>
              <a:gd name="connsiteX117" fmla="*/ 8267352 w 8468548"/>
              <a:gd name="connsiteY117" fmla="*/ 603315 h 2686639"/>
              <a:gd name="connsiteX118" fmla="*/ 8229645 w 8468548"/>
              <a:gd name="connsiteY118" fmla="*/ 565608 h 2686639"/>
              <a:gd name="connsiteX119" fmla="*/ 8144804 w 8468548"/>
              <a:gd name="connsiteY119" fmla="*/ 509047 h 2686639"/>
              <a:gd name="connsiteX120" fmla="*/ 8116523 w 8468548"/>
              <a:gd name="connsiteY120" fmla="*/ 490193 h 2686639"/>
              <a:gd name="connsiteX121" fmla="*/ 8069389 w 8468548"/>
              <a:gd name="connsiteY121" fmla="*/ 471340 h 2686639"/>
              <a:gd name="connsiteX122" fmla="*/ 7993975 w 8468548"/>
              <a:gd name="connsiteY122" fmla="*/ 433633 h 2686639"/>
              <a:gd name="connsiteX123" fmla="*/ 7899707 w 8468548"/>
              <a:gd name="connsiteY123" fmla="*/ 395925 h 2686639"/>
              <a:gd name="connsiteX124" fmla="*/ 7862000 w 8468548"/>
              <a:gd name="connsiteY124" fmla="*/ 377072 h 2686639"/>
              <a:gd name="connsiteX125" fmla="*/ 7748878 w 8468548"/>
              <a:gd name="connsiteY125" fmla="*/ 358218 h 2686639"/>
              <a:gd name="connsiteX126" fmla="*/ 7654610 w 8468548"/>
              <a:gd name="connsiteY126" fmla="*/ 339365 h 2686639"/>
              <a:gd name="connsiteX127" fmla="*/ 7211550 w 8468548"/>
              <a:gd name="connsiteY127" fmla="*/ 348791 h 2686639"/>
              <a:gd name="connsiteX128" fmla="*/ 6759064 w 8468548"/>
              <a:gd name="connsiteY128" fmla="*/ 377072 h 2686639"/>
              <a:gd name="connsiteX129" fmla="*/ 6636515 w 8468548"/>
              <a:gd name="connsiteY129" fmla="*/ 395925 h 2686639"/>
              <a:gd name="connsiteX130" fmla="*/ 6561101 w 8468548"/>
              <a:gd name="connsiteY130" fmla="*/ 405352 h 2686639"/>
              <a:gd name="connsiteX131" fmla="*/ 6476259 w 8468548"/>
              <a:gd name="connsiteY131" fmla="*/ 424206 h 2686639"/>
              <a:gd name="connsiteX132" fmla="*/ 6438552 w 8468548"/>
              <a:gd name="connsiteY132" fmla="*/ 433633 h 2686639"/>
              <a:gd name="connsiteX133" fmla="*/ 6202882 w 8468548"/>
              <a:gd name="connsiteY133" fmla="*/ 461913 h 2686639"/>
              <a:gd name="connsiteX134" fmla="*/ 6118041 w 8468548"/>
              <a:gd name="connsiteY134" fmla="*/ 480767 h 2686639"/>
              <a:gd name="connsiteX135" fmla="*/ 6061480 w 8468548"/>
              <a:gd name="connsiteY135" fmla="*/ 490193 h 2686639"/>
              <a:gd name="connsiteX136" fmla="*/ 5957785 w 8468548"/>
              <a:gd name="connsiteY136" fmla="*/ 518474 h 2686639"/>
              <a:gd name="connsiteX137" fmla="*/ 5901224 w 8468548"/>
              <a:gd name="connsiteY137" fmla="*/ 527901 h 2686639"/>
              <a:gd name="connsiteX138" fmla="*/ 5844664 w 8468548"/>
              <a:gd name="connsiteY138" fmla="*/ 546754 h 2686639"/>
              <a:gd name="connsiteX139" fmla="*/ 5731542 w 8468548"/>
              <a:gd name="connsiteY139" fmla="*/ 575035 h 2686639"/>
              <a:gd name="connsiteX140" fmla="*/ 5674981 w 8468548"/>
              <a:gd name="connsiteY140" fmla="*/ 593888 h 2686639"/>
              <a:gd name="connsiteX141" fmla="*/ 5627847 w 8468548"/>
              <a:gd name="connsiteY141" fmla="*/ 603315 h 2686639"/>
              <a:gd name="connsiteX142" fmla="*/ 5524152 w 8468548"/>
              <a:gd name="connsiteY142" fmla="*/ 641022 h 2686639"/>
              <a:gd name="connsiteX143" fmla="*/ 5439311 w 8468548"/>
              <a:gd name="connsiteY143" fmla="*/ 650449 h 2686639"/>
              <a:gd name="connsiteX144" fmla="*/ 5392177 w 8468548"/>
              <a:gd name="connsiteY144" fmla="*/ 659876 h 2686639"/>
              <a:gd name="connsiteX145" fmla="*/ 5165934 w 8468548"/>
              <a:gd name="connsiteY145" fmla="*/ 688156 h 2686639"/>
              <a:gd name="connsiteX146" fmla="*/ 5015105 w 8468548"/>
              <a:gd name="connsiteY146" fmla="*/ 707010 h 2686639"/>
              <a:gd name="connsiteX147" fmla="*/ 4986824 w 8468548"/>
              <a:gd name="connsiteY147" fmla="*/ 716437 h 2686639"/>
              <a:gd name="connsiteX148" fmla="*/ 4835995 w 8468548"/>
              <a:gd name="connsiteY148" fmla="*/ 725863 h 2686639"/>
              <a:gd name="connsiteX149" fmla="*/ 4732301 w 8468548"/>
              <a:gd name="connsiteY149" fmla="*/ 735290 h 2686639"/>
              <a:gd name="connsiteX150" fmla="*/ 4166692 w 8468548"/>
              <a:gd name="connsiteY150" fmla="*/ 716437 h 2686639"/>
              <a:gd name="connsiteX151" fmla="*/ 4091278 w 8468548"/>
              <a:gd name="connsiteY151" fmla="*/ 707010 h 2686639"/>
              <a:gd name="connsiteX152" fmla="*/ 3931022 w 8468548"/>
              <a:gd name="connsiteY152" fmla="*/ 688156 h 2686639"/>
              <a:gd name="connsiteX153" fmla="*/ 3883888 w 8468548"/>
              <a:gd name="connsiteY153" fmla="*/ 678729 h 2686639"/>
              <a:gd name="connsiteX154" fmla="*/ 3808474 w 8468548"/>
              <a:gd name="connsiteY154" fmla="*/ 669303 h 2686639"/>
              <a:gd name="connsiteX155" fmla="*/ 3723633 w 8468548"/>
              <a:gd name="connsiteY155" fmla="*/ 650449 h 2686639"/>
              <a:gd name="connsiteX156" fmla="*/ 3667072 w 8468548"/>
              <a:gd name="connsiteY156" fmla="*/ 641022 h 2686639"/>
              <a:gd name="connsiteX157" fmla="*/ 3525670 w 8468548"/>
              <a:gd name="connsiteY157" fmla="*/ 612742 h 2686639"/>
              <a:gd name="connsiteX158" fmla="*/ 3478536 w 8468548"/>
              <a:gd name="connsiteY158" fmla="*/ 603315 h 2686639"/>
              <a:gd name="connsiteX159" fmla="*/ 3431402 w 8468548"/>
              <a:gd name="connsiteY159" fmla="*/ 593888 h 2686639"/>
              <a:gd name="connsiteX160" fmla="*/ 3403121 w 8468548"/>
              <a:gd name="connsiteY160" fmla="*/ 584461 h 2686639"/>
              <a:gd name="connsiteX161" fmla="*/ 3374841 w 8468548"/>
              <a:gd name="connsiteY161" fmla="*/ 565608 h 2686639"/>
              <a:gd name="connsiteX162" fmla="*/ 3308853 w 8468548"/>
              <a:gd name="connsiteY162" fmla="*/ 556181 h 2686639"/>
              <a:gd name="connsiteX163" fmla="*/ 3176878 w 8468548"/>
              <a:gd name="connsiteY163" fmla="*/ 527901 h 2686639"/>
              <a:gd name="connsiteX164" fmla="*/ 3129744 w 8468548"/>
              <a:gd name="connsiteY164" fmla="*/ 509047 h 2686639"/>
              <a:gd name="connsiteX165" fmla="*/ 3082610 w 8468548"/>
              <a:gd name="connsiteY165" fmla="*/ 499620 h 2686639"/>
              <a:gd name="connsiteX166" fmla="*/ 3054330 w 8468548"/>
              <a:gd name="connsiteY166" fmla="*/ 490193 h 2686639"/>
              <a:gd name="connsiteX167" fmla="*/ 2922354 w 8468548"/>
              <a:gd name="connsiteY167" fmla="*/ 471340 h 2686639"/>
              <a:gd name="connsiteX168" fmla="*/ 2799806 w 8468548"/>
              <a:gd name="connsiteY168" fmla="*/ 443059 h 2686639"/>
              <a:gd name="connsiteX169" fmla="*/ 2686684 w 8468548"/>
              <a:gd name="connsiteY169" fmla="*/ 414779 h 2686639"/>
              <a:gd name="connsiteX170" fmla="*/ 2620697 w 8468548"/>
              <a:gd name="connsiteY170" fmla="*/ 395925 h 2686639"/>
              <a:gd name="connsiteX171" fmla="*/ 2517002 w 8468548"/>
              <a:gd name="connsiteY171" fmla="*/ 386499 h 2686639"/>
              <a:gd name="connsiteX172" fmla="*/ 2403880 w 8468548"/>
              <a:gd name="connsiteY172" fmla="*/ 358218 h 2686639"/>
              <a:gd name="connsiteX173" fmla="*/ 2375600 w 8468548"/>
              <a:gd name="connsiteY173" fmla="*/ 339365 h 2686639"/>
              <a:gd name="connsiteX174" fmla="*/ 2309612 w 8468548"/>
              <a:gd name="connsiteY174" fmla="*/ 320511 h 2686639"/>
              <a:gd name="connsiteX175" fmla="*/ 2205917 w 8468548"/>
              <a:gd name="connsiteY175" fmla="*/ 273377 h 2686639"/>
              <a:gd name="connsiteX176" fmla="*/ 2177637 w 8468548"/>
              <a:gd name="connsiteY176" fmla="*/ 254523 h 2686639"/>
              <a:gd name="connsiteX177" fmla="*/ 2102222 w 8468548"/>
              <a:gd name="connsiteY177" fmla="*/ 216816 h 2686639"/>
              <a:gd name="connsiteX178" fmla="*/ 2045661 w 8468548"/>
              <a:gd name="connsiteY178" fmla="*/ 179109 h 2686639"/>
              <a:gd name="connsiteX179" fmla="*/ 2017381 w 8468548"/>
              <a:gd name="connsiteY179" fmla="*/ 160255 h 2686639"/>
              <a:gd name="connsiteX180" fmla="*/ 1970247 w 8468548"/>
              <a:gd name="connsiteY180" fmla="*/ 141402 h 2686639"/>
              <a:gd name="connsiteX181" fmla="*/ 1941967 w 8468548"/>
              <a:gd name="connsiteY181" fmla="*/ 131975 h 2686639"/>
              <a:gd name="connsiteX182" fmla="*/ 1913686 w 8468548"/>
              <a:gd name="connsiteY182" fmla="*/ 113121 h 2686639"/>
              <a:gd name="connsiteX183" fmla="*/ 1857125 w 8468548"/>
              <a:gd name="connsiteY183" fmla="*/ 103694 h 2686639"/>
              <a:gd name="connsiteX184" fmla="*/ 1781711 w 8468548"/>
              <a:gd name="connsiteY184" fmla="*/ 84841 h 2686639"/>
              <a:gd name="connsiteX185" fmla="*/ 1753431 w 8468548"/>
              <a:gd name="connsiteY185" fmla="*/ 75414 h 2686639"/>
              <a:gd name="connsiteX186" fmla="*/ 1602602 w 8468548"/>
              <a:gd name="connsiteY186" fmla="*/ 47134 h 2686639"/>
              <a:gd name="connsiteX187" fmla="*/ 1574321 w 8468548"/>
              <a:gd name="connsiteY187" fmla="*/ 37707 h 2686639"/>
              <a:gd name="connsiteX188" fmla="*/ 1451773 w 8468548"/>
              <a:gd name="connsiteY188" fmla="*/ 18853 h 2686639"/>
              <a:gd name="connsiteX189" fmla="*/ 1310371 w 8468548"/>
              <a:gd name="connsiteY189" fmla="*/ 0 h 2686639"/>
              <a:gd name="connsiteX190" fmla="*/ 1140688 w 8468548"/>
              <a:gd name="connsiteY190" fmla="*/ 9426 h 2686639"/>
              <a:gd name="connsiteX191" fmla="*/ 1036993 w 8468548"/>
              <a:gd name="connsiteY191" fmla="*/ 37707 h 2686639"/>
              <a:gd name="connsiteX192" fmla="*/ 952152 w 8468548"/>
              <a:gd name="connsiteY192" fmla="*/ 56560 h 2686639"/>
              <a:gd name="connsiteX193" fmla="*/ 923872 w 8468548"/>
              <a:gd name="connsiteY193" fmla="*/ 65987 h 2686639"/>
              <a:gd name="connsiteX194" fmla="*/ 886165 w 8468548"/>
              <a:gd name="connsiteY194" fmla="*/ 84841 h 2686639"/>
              <a:gd name="connsiteX195" fmla="*/ 857884 w 8468548"/>
              <a:gd name="connsiteY195" fmla="*/ 94268 h 2686639"/>
              <a:gd name="connsiteX196" fmla="*/ 829604 w 8468548"/>
              <a:gd name="connsiteY196" fmla="*/ 113121 h 2686639"/>
              <a:gd name="connsiteX197" fmla="*/ 735336 w 8468548"/>
              <a:gd name="connsiteY197" fmla="*/ 141402 h 2686639"/>
              <a:gd name="connsiteX198" fmla="*/ 678775 w 8468548"/>
              <a:gd name="connsiteY198" fmla="*/ 169682 h 2686639"/>
              <a:gd name="connsiteX199" fmla="*/ 622214 w 8468548"/>
              <a:gd name="connsiteY199" fmla="*/ 197962 h 2686639"/>
              <a:gd name="connsiteX200" fmla="*/ 584507 w 8468548"/>
              <a:gd name="connsiteY200" fmla="*/ 235670 h 2686639"/>
              <a:gd name="connsiteX201" fmla="*/ 565653 w 8468548"/>
              <a:gd name="connsiteY201" fmla="*/ 263950 h 2686639"/>
              <a:gd name="connsiteX202" fmla="*/ 509092 w 8468548"/>
              <a:gd name="connsiteY202" fmla="*/ 292230 h 2686639"/>
              <a:gd name="connsiteX203" fmla="*/ 461958 w 8468548"/>
              <a:gd name="connsiteY203" fmla="*/ 329938 h 2686639"/>
              <a:gd name="connsiteX204" fmla="*/ 433678 w 8468548"/>
              <a:gd name="connsiteY204" fmla="*/ 348791 h 2686639"/>
              <a:gd name="connsiteX0" fmla="*/ 725909 w 8468548"/>
              <a:gd name="connsiteY0" fmla="*/ 263950 h 2686639"/>
              <a:gd name="connsiteX1" fmla="*/ 603360 w 8468548"/>
              <a:gd name="connsiteY1" fmla="*/ 282804 h 2686639"/>
              <a:gd name="connsiteX2" fmla="*/ 499666 w 8468548"/>
              <a:gd name="connsiteY2" fmla="*/ 320511 h 2686639"/>
              <a:gd name="connsiteX3" fmla="*/ 461958 w 8468548"/>
              <a:gd name="connsiteY3" fmla="*/ 329938 h 2686639"/>
              <a:gd name="connsiteX4" fmla="*/ 386544 w 8468548"/>
              <a:gd name="connsiteY4" fmla="*/ 367645 h 2686639"/>
              <a:gd name="connsiteX5" fmla="*/ 358264 w 8468548"/>
              <a:gd name="connsiteY5" fmla="*/ 377072 h 2686639"/>
              <a:gd name="connsiteX6" fmla="*/ 329983 w 8468548"/>
              <a:gd name="connsiteY6" fmla="*/ 395925 h 2686639"/>
              <a:gd name="connsiteX7" fmla="*/ 301703 w 8468548"/>
              <a:gd name="connsiteY7" fmla="*/ 405352 h 2686639"/>
              <a:gd name="connsiteX8" fmla="*/ 273422 w 8468548"/>
              <a:gd name="connsiteY8" fmla="*/ 424206 h 2686639"/>
              <a:gd name="connsiteX9" fmla="*/ 235715 w 8468548"/>
              <a:gd name="connsiteY9" fmla="*/ 443059 h 2686639"/>
              <a:gd name="connsiteX10" fmla="*/ 169727 w 8468548"/>
              <a:gd name="connsiteY10" fmla="*/ 499620 h 2686639"/>
              <a:gd name="connsiteX11" fmla="*/ 141447 w 8468548"/>
              <a:gd name="connsiteY11" fmla="*/ 518474 h 2686639"/>
              <a:gd name="connsiteX12" fmla="*/ 122593 w 8468548"/>
              <a:gd name="connsiteY12" fmla="*/ 546754 h 2686639"/>
              <a:gd name="connsiteX13" fmla="*/ 103740 w 8468548"/>
              <a:gd name="connsiteY13" fmla="*/ 584461 h 2686639"/>
              <a:gd name="connsiteX14" fmla="*/ 66033 w 8468548"/>
              <a:gd name="connsiteY14" fmla="*/ 622169 h 2686639"/>
              <a:gd name="connsiteX15" fmla="*/ 47179 w 8468548"/>
              <a:gd name="connsiteY15" fmla="*/ 678729 h 2686639"/>
              <a:gd name="connsiteX16" fmla="*/ 37752 w 8468548"/>
              <a:gd name="connsiteY16" fmla="*/ 707010 h 2686639"/>
              <a:gd name="connsiteX17" fmla="*/ 9472 w 8468548"/>
              <a:gd name="connsiteY17" fmla="*/ 772998 h 2686639"/>
              <a:gd name="connsiteX18" fmla="*/ 9472 w 8468548"/>
              <a:gd name="connsiteY18" fmla="*/ 1084082 h 2686639"/>
              <a:gd name="connsiteX19" fmla="*/ 28325 w 8468548"/>
              <a:gd name="connsiteY19" fmla="*/ 1168923 h 2686639"/>
              <a:gd name="connsiteX20" fmla="*/ 37752 w 8468548"/>
              <a:gd name="connsiteY20" fmla="*/ 1244338 h 2686639"/>
              <a:gd name="connsiteX21" fmla="*/ 47179 w 8468548"/>
              <a:gd name="connsiteY21" fmla="*/ 1272618 h 2686639"/>
              <a:gd name="connsiteX22" fmla="*/ 56606 w 8468548"/>
              <a:gd name="connsiteY22" fmla="*/ 1329179 h 2686639"/>
              <a:gd name="connsiteX23" fmla="*/ 75459 w 8468548"/>
              <a:gd name="connsiteY23" fmla="*/ 1376313 h 2686639"/>
              <a:gd name="connsiteX24" fmla="*/ 84886 w 8468548"/>
              <a:gd name="connsiteY24" fmla="*/ 1442301 h 2686639"/>
              <a:gd name="connsiteX25" fmla="*/ 103740 w 8468548"/>
              <a:gd name="connsiteY25" fmla="*/ 1470581 h 2686639"/>
              <a:gd name="connsiteX26" fmla="*/ 113167 w 8468548"/>
              <a:gd name="connsiteY26" fmla="*/ 1536569 h 2686639"/>
              <a:gd name="connsiteX27" fmla="*/ 169727 w 8468548"/>
              <a:gd name="connsiteY27" fmla="*/ 1630837 h 2686639"/>
              <a:gd name="connsiteX28" fmla="*/ 207435 w 8468548"/>
              <a:gd name="connsiteY28" fmla="*/ 1706251 h 2686639"/>
              <a:gd name="connsiteX29" fmla="*/ 216861 w 8468548"/>
              <a:gd name="connsiteY29" fmla="*/ 1734532 h 2686639"/>
              <a:gd name="connsiteX30" fmla="*/ 245142 w 8468548"/>
              <a:gd name="connsiteY30" fmla="*/ 1762812 h 2686639"/>
              <a:gd name="connsiteX31" fmla="*/ 273422 w 8468548"/>
              <a:gd name="connsiteY31" fmla="*/ 1800519 h 2686639"/>
              <a:gd name="connsiteX32" fmla="*/ 301703 w 8468548"/>
              <a:gd name="connsiteY32" fmla="*/ 1857080 h 2686639"/>
              <a:gd name="connsiteX33" fmla="*/ 329983 w 8468548"/>
              <a:gd name="connsiteY33" fmla="*/ 1875934 h 2686639"/>
              <a:gd name="connsiteX34" fmla="*/ 377117 w 8468548"/>
              <a:gd name="connsiteY34" fmla="*/ 1941921 h 2686639"/>
              <a:gd name="connsiteX35" fmla="*/ 461958 w 8468548"/>
              <a:gd name="connsiteY35" fmla="*/ 2045616 h 2686639"/>
              <a:gd name="connsiteX36" fmla="*/ 518519 w 8468548"/>
              <a:gd name="connsiteY36" fmla="*/ 2083323 h 2686639"/>
              <a:gd name="connsiteX37" fmla="*/ 650494 w 8468548"/>
              <a:gd name="connsiteY37" fmla="*/ 2139884 h 2686639"/>
              <a:gd name="connsiteX38" fmla="*/ 735336 w 8468548"/>
              <a:gd name="connsiteY38" fmla="*/ 2196445 h 2686639"/>
              <a:gd name="connsiteX39" fmla="*/ 763616 w 8468548"/>
              <a:gd name="connsiteY39" fmla="*/ 2205872 h 2686639"/>
              <a:gd name="connsiteX40" fmla="*/ 820177 w 8468548"/>
              <a:gd name="connsiteY40" fmla="*/ 2243579 h 2686639"/>
              <a:gd name="connsiteX41" fmla="*/ 923872 w 8468548"/>
              <a:gd name="connsiteY41" fmla="*/ 2290713 h 2686639"/>
              <a:gd name="connsiteX42" fmla="*/ 980433 w 8468548"/>
              <a:gd name="connsiteY42" fmla="*/ 2300140 h 2686639"/>
              <a:gd name="connsiteX43" fmla="*/ 1027567 w 8468548"/>
              <a:gd name="connsiteY43" fmla="*/ 2328420 h 2686639"/>
              <a:gd name="connsiteX44" fmla="*/ 1055847 w 8468548"/>
              <a:gd name="connsiteY44" fmla="*/ 2356701 h 2686639"/>
              <a:gd name="connsiteX45" fmla="*/ 1159542 w 8468548"/>
              <a:gd name="connsiteY45" fmla="*/ 2403835 h 2686639"/>
              <a:gd name="connsiteX46" fmla="*/ 1206676 w 8468548"/>
              <a:gd name="connsiteY46" fmla="*/ 2413261 h 2686639"/>
              <a:gd name="connsiteX47" fmla="*/ 1263237 w 8468548"/>
              <a:gd name="connsiteY47" fmla="*/ 2432115 h 2686639"/>
              <a:gd name="connsiteX48" fmla="*/ 1376358 w 8468548"/>
              <a:gd name="connsiteY48" fmla="*/ 2460395 h 2686639"/>
              <a:gd name="connsiteX49" fmla="*/ 1489480 w 8468548"/>
              <a:gd name="connsiteY49" fmla="*/ 2498103 h 2686639"/>
              <a:gd name="connsiteX50" fmla="*/ 1527187 w 8468548"/>
              <a:gd name="connsiteY50" fmla="*/ 2516956 h 2686639"/>
              <a:gd name="connsiteX51" fmla="*/ 1640309 w 8468548"/>
              <a:gd name="connsiteY51" fmla="*/ 2554663 h 2686639"/>
              <a:gd name="connsiteX52" fmla="*/ 1668589 w 8468548"/>
              <a:gd name="connsiteY52" fmla="*/ 2564090 h 2686639"/>
              <a:gd name="connsiteX53" fmla="*/ 1744004 w 8468548"/>
              <a:gd name="connsiteY53" fmla="*/ 2592371 h 2686639"/>
              <a:gd name="connsiteX54" fmla="*/ 1809991 w 8468548"/>
              <a:gd name="connsiteY54" fmla="*/ 2611224 h 2686639"/>
              <a:gd name="connsiteX55" fmla="*/ 1923113 w 8468548"/>
              <a:gd name="connsiteY55" fmla="*/ 2648932 h 2686639"/>
              <a:gd name="connsiteX56" fmla="*/ 2064515 w 8468548"/>
              <a:gd name="connsiteY56" fmla="*/ 2667785 h 2686639"/>
              <a:gd name="connsiteX57" fmla="*/ 2168210 w 8468548"/>
              <a:gd name="connsiteY57" fmla="*/ 2686639 h 2686639"/>
              <a:gd name="connsiteX58" fmla="*/ 2799806 w 8468548"/>
              <a:gd name="connsiteY58" fmla="*/ 2677212 h 2686639"/>
              <a:gd name="connsiteX59" fmla="*/ 2894074 w 8468548"/>
              <a:gd name="connsiteY59" fmla="*/ 2667785 h 2686639"/>
              <a:gd name="connsiteX60" fmla="*/ 3063756 w 8468548"/>
              <a:gd name="connsiteY60" fmla="*/ 2658358 h 2686639"/>
              <a:gd name="connsiteX61" fmla="*/ 3186305 w 8468548"/>
              <a:gd name="connsiteY61" fmla="*/ 2630078 h 2686639"/>
              <a:gd name="connsiteX62" fmla="*/ 3318280 w 8468548"/>
              <a:gd name="connsiteY62" fmla="*/ 2611224 h 2686639"/>
              <a:gd name="connsiteX63" fmla="*/ 3346560 w 8468548"/>
              <a:gd name="connsiteY63" fmla="*/ 2601798 h 2686639"/>
              <a:gd name="connsiteX64" fmla="*/ 3478536 w 8468548"/>
              <a:gd name="connsiteY64" fmla="*/ 2573517 h 2686639"/>
              <a:gd name="connsiteX65" fmla="*/ 3563377 w 8468548"/>
              <a:gd name="connsiteY65" fmla="*/ 2564090 h 2686639"/>
              <a:gd name="connsiteX66" fmla="*/ 3676499 w 8468548"/>
              <a:gd name="connsiteY66" fmla="*/ 2535810 h 2686639"/>
              <a:gd name="connsiteX67" fmla="*/ 3733059 w 8468548"/>
              <a:gd name="connsiteY67" fmla="*/ 2516956 h 2686639"/>
              <a:gd name="connsiteX68" fmla="*/ 3799047 w 8468548"/>
              <a:gd name="connsiteY68" fmla="*/ 2507529 h 2686639"/>
              <a:gd name="connsiteX69" fmla="*/ 3846181 w 8468548"/>
              <a:gd name="connsiteY69" fmla="*/ 2498103 h 2686639"/>
              <a:gd name="connsiteX70" fmla="*/ 4015864 w 8468548"/>
              <a:gd name="connsiteY70" fmla="*/ 2422688 h 2686639"/>
              <a:gd name="connsiteX71" fmla="*/ 4053571 w 8468548"/>
              <a:gd name="connsiteY71" fmla="*/ 2413261 h 2686639"/>
              <a:gd name="connsiteX72" fmla="*/ 4110132 w 8468548"/>
              <a:gd name="connsiteY72" fmla="*/ 2384981 h 2686639"/>
              <a:gd name="connsiteX73" fmla="*/ 4279814 w 8468548"/>
              <a:gd name="connsiteY73" fmla="*/ 2356701 h 2686639"/>
              <a:gd name="connsiteX74" fmla="*/ 4345802 w 8468548"/>
              <a:gd name="connsiteY74" fmla="*/ 2337847 h 2686639"/>
              <a:gd name="connsiteX75" fmla="*/ 4411789 w 8468548"/>
              <a:gd name="connsiteY75" fmla="*/ 2309567 h 2686639"/>
              <a:gd name="connsiteX76" fmla="*/ 4468350 w 8468548"/>
              <a:gd name="connsiteY76" fmla="*/ 2300140 h 2686639"/>
              <a:gd name="connsiteX77" fmla="*/ 4534338 w 8468548"/>
              <a:gd name="connsiteY77" fmla="*/ 2281286 h 2686639"/>
              <a:gd name="connsiteX78" fmla="*/ 4685167 w 8468548"/>
              <a:gd name="connsiteY78" fmla="*/ 2253006 h 2686639"/>
              <a:gd name="connsiteX79" fmla="*/ 4751154 w 8468548"/>
              <a:gd name="connsiteY79" fmla="*/ 2234152 h 2686639"/>
              <a:gd name="connsiteX80" fmla="*/ 4788861 w 8468548"/>
              <a:gd name="connsiteY80" fmla="*/ 2215299 h 2686639"/>
              <a:gd name="connsiteX81" fmla="*/ 4864276 w 8468548"/>
              <a:gd name="connsiteY81" fmla="*/ 2196445 h 2686639"/>
              <a:gd name="connsiteX82" fmla="*/ 4958544 w 8468548"/>
              <a:gd name="connsiteY82" fmla="*/ 2168165 h 2686639"/>
              <a:gd name="connsiteX83" fmla="*/ 5024532 w 8468548"/>
              <a:gd name="connsiteY83" fmla="*/ 2139884 h 2686639"/>
              <a:gd name="connsiteX84" fmla="*/ 5175360 w 8468548"/>
              <a:gd name="connsiteY84" fmla="*/ 2111604 h 2686639"/>
              <a:gd name="connsiteX85" fmla="*/ 5307336 w 8468548"/>
              <a:gd name="connsiteY85" fmla="*/ 2073896 h 2686639"/>
              <a:gd name="connsiteX86" fmla="*/ 5467591 w 8468548"/>
              <a:gd name="connsiteY86" fmla="*/ 2055043 h 2686639"/>
              <a:gd name="connsiteX87" fmla="*/ 5533579 w 8468548"/>
              <a:gd name="connsiteY87" fmla="*/ 2036189 h 2686639"/>
              <a:gd name="connsiteX88" fmla="*/ 5665554 w 8468548"/>
              <a:gd name="connsiteY88" fmla="*/ 2017336 h 2686639"/>
              <a:gd name="connsiteX89" fmla="*/ 6447979 w 8468548"/>
              <a:gd name="connsiteY89" fmla="*/ 1989055 h 2686639"/>
              <a:gd name="connsiteX90" fmla="*/ 6627088 w 8468548"/>
              <a:gd name="connsiteY90" fmla="*/ 1960775 h 2686639"/>
              <a:gd name="connsiteX91" fmla="*/ 6843905 w 8468548"/>
              <a:gd name="connsiteY91" fmla="*/ 1951348 h 2686639"/>
              <a:gd name="connsiteX92" fmla="*/ 6938173 w 8468548"/>
              <a:gd name="connsiteY92" fmla="*/ 1941921 h 2686639"/>
              <a:gd name="connsiteX93" fmla="*/ 7041868 w 8468548"/>
              <a:gd name="connsiteY93" fmla="*/ 1913641 h 2686639"/>
              <a:gd name="connsiteX94" fmla="*/ 7239831 w 8468548"/>
              <a:gd name="connsiteY94" fmla="*/ 1904214 h 2686639"/>
              <a:gd name="connsiteX95" fmla="*/ 7418940 w 8468548"/>
              <a:gd name="connsiteY95" fmla="*/ 1894787 h 2686639"/>
              <a:gd name="connsiteX96" fmla="*/ 7616903 w 8468548"/>
              <a:gd name="connsiteY96" fmla="*/ 1857080 h 2686639"/>
              <a:gd name="connsiteX97" fmla="*/ 7777158 w 8468548"/>
              <a:gd name="connsiteY97" fmla="*/ 1791092 h 2686639"/>
              <a:gd name="connsiteX98" fmla="*/ 7871426 w 8468548"/>
              <a:gd name="connsiteY98" fmla="*/ 1743958 h 2686639"/>
              <a:gd name="connsiteX99" fmla="*/ 8012828 w 8468548"/>
              <a:gd name="connsiteY99" fmla="*/ 1677971 h 2686639"/>
              <a:gd name="connsiteX100" fmla="*/ 8078816 w 8468548"/>
              <a:gd name="connsiteY100" fmla="*/ 1630837 h 2686639"/>
              <a:gd name="connsiteX101" fmla="*/ 8144804 w 8468548"/>
              <a:gd name="connsiteY101" fmla="*/ 1602556 h 2686639"/>
              <a:gd name="connsiteX102" fmla="*/ 8220218 w 8468548"/>
              <a:gd name="connsiteY102" fmla="*/ 1564849 h 2686639"/>
              <a:gd name="connsiteX103" fmla="*/ 8248499 w 8468548"/>
              <a:gd name="connsiteY103" fmla="*/ 1527142 h 2686639"/>
              <a:gd name="connsiteX104" fmla="*/ 8276779 w 8468548"/>
              <a:gd name="connsiteY104" fmla="*/ 1508288 h 2686639"/>
              <a:gd name="connsiteX105" fmla="*/ 8314486 w 8468548"/>
              <a:gd name="connsiteY105" fmla="*/ 1470581 h 2686639"/>
              <a:gd name="connsiteX106" fmla="*/ 8333340 w 8468548"/>
              <a:gd name="connsiteY106" fmla="*/ 1423447 h 2686639"/>
              <a:gd name="connsiteX107" fmla="*/ 8380474 w 8468548"/>
              <a:gd name="connsiteY107" fmla="*/ 1348033 h 2686639"/>
              <a:gd name="connsiteX108" fmla="*/ 8399327 w 8468548"/>
              <a:gd name="connsiteY108" fmla="*/ 1282045 h 2686639"/>
              <a:gd name="connsiteX109" fmla="*/ 8455888 w 8468548"/>
              <a:gd name="connsiteY109" fmla="*/ 1159496 h 2686639"/>
              <a:gd name="connsiteX110" fmla="*/ 8455888 w 8468548"/>
              <a:gd name="connsiteY110" fmla="*/ 886119 h 2686639"/>
              <a:gd name="connsiteX111" fmla="*/ 8437035 w 8468548"/>
              <a:gd name="connsiteY111" fmla="*/ 857839 h 2686639"/>
              <a:gd name="connsiteX112" fmla="*/ 8418181 w 8468548"/>
              <a:gd name="connsiteY112" fmla="*/ 820132 h 2686639"/>
              <a:gd name="connsiteX113" fmla="*/ 8361620 w 8468548"/>
              <a:gd name="connsiteY113" fmla="*/ 735290 h 2686639"/>
              <a:gd name="connsiteX114" fmla="*/ 8323913 w 8468548"/>
              <a:gd name="connsiteY114" fmla="*/ 659876 h 2686639"/>
              <a:gd name="connsiteX115" fmla="*/ 8286206 w 8468548"/>
              <a:gd name="connsiteY115" fmla="*/ 631595 h 2686639"/>
              <a:gd name="connsiteX116" fmla="*/ 8267352 w 8468548"/>
              <a:gd name="connsiteY116" fmla="*/ 603315 h 2686639"/>
              <a:gd name="connsiteX117" fmla="*/ 8229645 w 8468548"/>
              <a:gd name="connsiteY117" fmla="*/ 565608 h 2686639"/>
              <a:gd name="connsiteX118" fmla="*/ 8144804 w 8468548"/>
              <a:gd name="connsiteY118" fmla="*/ 509047 h 2686639"/>
              <a:gd name="connsiteX119" fmla="*/ 8116523 w 8468548"/>
              <a:gd name="connsiteY119" fmla="*/ 490193 h 2686639"/>
              <a:gd name="connsiteX120" fmla="*/ 8069389 w 8468548"/>
              <a:gd name="connsiteY120" fmla="*/ 471340 h 2686639"/>
              <a:gd name="connsiteX121" fmla="*/ 7993975 w 8468548"/>
              <a:gd name="connsiteY121" fmla="*/ 433633 h 2686639"/>
              <a:gd name="connsiteX122" fmla="*/ 7899707 w 8468548"/>
              <a:gd name="connsiteY122" fmla="*/ 395925 h 2686639"/>
              <a:gd name="connsiteX123" fmla="*/ 7862000 w 8468548"/>
              <a:gd name="connsiteY123" fmla="*/ 377072 h 2686639"/>
              <a:gd name="connsiteX124" fmla="*/ 7748878 w 8468548"/>
              <a:gd name="connsiteY124" fmla="*/ 358218 h 2686639"/>
              <a:gd name="connsiteX125" fmla="*/ 7654610 w 8468548"/>
              <a:gd name="connsiteY125" fmla="*/ 339365 h 2686639"/>
              <a:gd name="connsiteX126" fmla="*/ 7211550 w 8468548"/>
              <a:gd name="connsiteY126" fmla="*/ 348791 h 2686639"/>
              <a:gd name="connsiteX127" fmla="*/ 6759064 w 8468548"/>
              <a:gd name="connsiteY127" fmla="*/ 377072 h 2686639"/>
              <a:gd name="connsiteX128" fmla="*/ 6636515 w 8468548"/>
              <a:gd name="connsiteY128" fmla="*/ 395925 h 2686639"/>
              <a:gd name="connsiteX129" fmla="*/ 6561101 w 8468548"/>
              <a:gd name="connsiteY129" fmla="*/ 405352 h 2686639"/>
              <a:gd name="connsiteX130" fmla="*/ 6476259 w 8468548"/>
              <a:gd name="connsiteY130" fmla="*/ 424206 h 2686639"/>
              <a:gd name="connsiteX131" fmla="*/ 6438552 w 8468548"/>
              <a:gd name="connsiteY131" fmla="*/ 433633 h 2686639"/>
              <a:gd name="connsiteX132" fmla="*/ 6202882 w 8468548"/>
              <a:gd name="connsiteY132" fmla="*/ 461913 h 2686639"/>
              <a:gd name="connsiteX133" fmla="*/ 6118041 w 8468548"/>
              <a:gd name="connsiteY133" fmla="*/ 480767 h 2686639"/>
              <a:gd name="connsiteX134" fmla="*/ 6061480 w 8468548"/>
              <a:gd name="connsiteY134" fmla="*/ 490193 h 2686639"/>
              <a:gd name="connsiteX135" fmla="*/ 5957785 w 8468548"/>
              <a:gd name="connsiteY135" fmla="*/ 518474 h 2686639"/>
              <a:gd name="connsiteX136" fmla="*/ 5901224 w 8468548"/>
              <a:gd name="connsiteY136" fmla="*/ 527901 h 2686639"/>
              <a:gd name="connsiteX137" fmla="*/ 5844664 w 8468548"/>
              <a:gd name="connsiteY137" fmla="*/ 546754 h 2686639"/>
              <a:gd name="connsiteX138" fmla="*/ 5731542 w 8468548"/>
              <a:gd name="connsiteY138" fmla="*/ 575035 h 2686639"/>
              <a:gd name="connsiteX139" fmla="*/ 5674981 w 8468548"/>
              <a:gd name="connsiteY139" fmla="*/ 593888 h 2686639"/>
              <a:gd name="connsiteX140" fmla="*/ 5627847 w 8468548"/>
              <a:gd name="connsiteY140" fmla="*/ 603315 h 2686639"/>
              <a:gd name="connsiteX141" fmla="*/ 5524152 w 8468548"/>
              <a:gd name="connsiteY141" fmla="*/ 641022 h 2686639"/>
              <a:gd name="connsiteX142" fmla="*/ 5439311 w 8468548"/>
              <a:gd name="connsiteY142" fmla="*/ 650449 h 2686639"/>
              <a:gd name="connsiteX143" fmla="*/ 5392177 w 8468548"/>
              <a:gd name="connsiteY143" fmla="*/ 659876 h 2686639"/>
              <a:gd name="connsiteX144" fmla="*/ 5165934 w 8468548"/>
              <a:gd name="connsiteY144" fmla="*/ 688156 h 2686639"/>
              <a:gd name="connsiteX145" fmla="*/ 5015105 w 8468548"/>
              <a:gd name="connsiteY145" fmla="*/ 707010 h 2686639"/>
              <a:gd name="connsiteX146" fmla="*/ 4986824 w 8468548"/>
              <a:gd name="connsiteY146" fmla="*/ 716437 h 2686639"/>
              <a:gd name="connsiteX147" fmla="*/ 4835995 w 8468548"/>
              <a:gd name="connsiteY147" fmla="*/ 725863 h 2686639"/>
              <a:gd name="connsiteX148" fmla="*/ 4732301 w 8468548"/>
              <a:gd name="connsiteY148" fmla="*/ 735290 h 2686639"/>
              <a:gd name="connsiteX149" fmla="*/ 4166692 w 8468548"/>
              <a:gd name="connsiteY149" fmla="*/ 716437 h 2686639"/>
              <a:gd name="connsiteX150" fmla="*/ 4091278 w 8468548"/>
              <a:gd name="connsiteY150" fmla="*/ 707010 h 2686639"/>
              <a:gd name="connsiteX151" fmla="*/ 3931022 w 8468548"/>
              <a:gd name="connsiteY151" fmla="*/ 688156 h 2686639"/>
              <a:gd name="connsiteX152" fmla="*/ 3883888 w 8468548"/>
              <a:gd name="connsiteY152" fmla="*/ 678729 h 2686639"/>
              <a:gd name="connsiteX153" fmla="*/ 3808474 w 8468548"/>
              <a:gd name="connsiteY153" fmla="*/ 669303 h 2686639"/>
              <a:gd name="connsiteX154" fmla="*/ 3723633 w 8468548"/>
              <a:gd name="connsiteY154" fmla="*/ 650449 h 2686639"/>
              <a:gd name="connsiteX155" fmla="*/ 3667072 w 8468548"/>
              <a:gd name="connsiteY155" fmla="*/ 641022 h 2686639"/>
              <a:gd name="connsiteX156" fmla="*/ 3525670 w 8468548"/>
              <a:gd name="connsiteY156" fmla="*/ 612742 h 2686639"/>
              <a:gd name="connsiteX157" fmla="*/ 3478536 w 8468548"/>
              <a:gd name="connsiteY157" fmla="*/ 603315 h 2686639"/>
              <a:gd name="connsiteX158" fmla="*/ 3431402 w 8468548"/>
              <a:gd name="connsiteY158" fmla="*/ 593888 h 2686639"/>
              <a:gd name="connsiteX159" fmla="*/ 3403121 w 8468548"/>
              <a:gd name="connsiteY159" fmla="*/ 584461 h 2686639"/>
              <a:gd name="connsiteX160" fmla="*/ 3374841 w 8468548"/>
              <a:gd name="connsiteY160" fmla="*/ 565608 h 2686639"/>
              <a:gd name="connsiteX161" fmla="*/ 3308853 w 8468548"/>
              <a:gd name="connsiteY161" fmla="*/ 556181 h 2686639"/>
              <a:gd name="connsiteX162" fmla="*/ 3176878 w 8468548"/>
              <a:gd name="connsiteY162" fmla="*/ 527901 h 2686639"/>
              <a:gd name="connsiteX163" fmla="*/ 3129744 w 8468548"/>
              <a:gd name="connsiteY163" fmla="*/ 509047 h 2686639"/>
              <a:gd name="connsiteX164" fmla="*/ 3082610 w 8468548"/>
              <a:gd name="connsiteY164" fmla="*/ 499620 h 2686639"/>
              <a:gd name="connsiteX165" fmla="*/ 3054330 w 8468548"/>
              <a:gd name="connsiteY165" fmla="*/ 490193 h 2686639"/>
              <a:gd name="connsiteX166" fmla="*/ 2922354 w 8468548"/>
              <a:gd name="connsiteY166" fmla="*/ 471340 h 2686639"/>
              <a:gd name="connsiteX167" fmla="*/ 2799806 w 8468548"/>
              <a:gd name="connsiteY167" fmla="*/ 443059 h 2686639"/>
              <a:gd name="connsiteX168" fmla="*/ 2686684 w 8468548"/>
              <a:gd name="connsiteY168" fmla="*/ 414779 h 2686639"/>
              <a:gd name="connsiteX169" fmla="*/ 2620697 w 8468548"/>
              <a:gd name="connsiteY169" fmla="*/ 395925 h 2686639"/>
              <a:gd name="connsiteX170" fmla="*/ 2517002 w 8468548"/>
              <a:gd name="connsiteY170" fmla="*/ 386499 h 2686639"/>
              <a:gd name="connsiteX171" fmla="*/ 2403880 w 8468548"/>
              <a:gd name="connsiteY171" fmla="*/ 358218 h 2686639"/>
              <a:gd name="connsiteX172" fmla="*/ 2375600 w 8468548"/>
              <a:gd name="connsiteY172" fmla="*/ 339365 h 2686639"/>
              <a:gd name="connsiteX173" fmla="*/ 2309612 w 8468548"/>
              <a:gd name="connsiteY173" fmla="*/ 320511 h 2686639"/>
              <a:gd name="connsiteX174" fmla="*/ 2205917 w 8468548"/>
              <a:gd name="connsiteY174" fmla="*/ 273377 h 2686639"/>
              <a:gd name="connsiteX175" fmla="*/ 2177637 w 8468548"/>
              <a:gd name="connsiteY175" fmla="*/ 254523 h 2686639"/>
              <a:gd name="connsiteX176" fmla="*/ 2102222 w 8468548"/>
              <a:gd name="connsiteY176" fmla="*/ 216816 h 2686639"/>
              <a:gd name="connsiteX177" fmla="*/ 2045661 w 8468548"/>
              <a:gd name="connsiteY177" fmla="*/ 179109 h 2686639"/>
              <a:gd name="connsiteX178" fmla="*/ 2017381 w 8468548"/>
              <a:gd name="connsiteY178" fmla="*/ 160255 h 2686639"/>
              <a:gd name="connsiteX179" fmla="*/ 1970247 w 8468548"/>
              <a:gd name="connsiteY179" fmla="*/ 141402 h 2686639"/>
              <a:gd name="connsiteX180" fmla="*/ 1941967 w 8468548"/>
              <a:gd name="connsiteY180" fmla="*/ 131975 h 2686639"/>
              <a:gd name="connsiteX181" fmla="*/ 1913686 w 8468548"/>
              <a:gd name="connsiteY181" fmla="*/ 113121 h 2686639"/>
              <a:gd name="connsiteX182" fmla="*/ 1857125 w 8468548"/>
              <a:gd name="connsiteY182" fmla="*/ 103694 h 2686639"/>
              <a:gd name="connsiteX183" fmla="*/ 1781711 w 8468548"/>
              <a:gd name="connsiteY183" fmla="*/ 84841 h 2686639"/>
              <a:gd name="connsiteX184" fmla="*/ 1753431 w 8468548"/>
              <a:gd name="connsiteY184" fmla="*/ 75414 h 2686639"/>
              <a:gd name="connsiteX185" fmla="*/ 1602602 w 8468548"/>
              <a:gd name="connsiteY185" fmla="*/ 47134 h 2686639"/>
              <a:gd name="connsiteX186" fmla="*/ 1574321 w 8468548"/>
              <a:gd name="connsiteY186" fmla="*/ 37707 h 2686639"/>
              <a:gd name="connsiteX187" fmla="*/ 1451773 w 8468548"/>
              <a:gd name="connsiteY187" fmla="*/ 18853 h 2686639"/>
              <a:gd name="connsiteX188" fmla="*/ 1310371 w 8468548"/>
              <a:gd name="connsiteY188" fmla="*/ 0 h 2686639"/>
              <a:gd name="connsiteX189" fmla="*/ 1140688 w 8468548"/>
              <a:gd name="connsiteY189" fmla="*/ 9426 h 2686639"/>
              <a:gd name="connsiteX190" fmla="*/ 1036993 w 8468548"/>
              <a:gd name="connsiteY190" fmla="*/ 37707 h 2686639"/>
              <a:gd name="connsiteX191" fmla="*/ 952152 w 8468548"/>
              <a:gd name="connsiteY191" fmla="*/ 56560 h 2686639"/>
              <a:gd name="connsiteX192" fmla="*/ 923872 w 8468548"/>
              <a:gd name="connsiteY192" fmla="*/ 65987 h 2686639"/>
              <a:gd name="connsiteX193" fmla="*/ 886165 w 8468548"/>
              <a:gd name="connsiteY193" fmla="*/ 84841 h 2686639"/>
              <a:gd name="connsiteX194" fmla="*/ 857884 w 8468548"/>
              <a:gd name="connsiteY194" fmla="*/ 94268 h 2686639"/>
              <a:gd name="connsiteX195" fmla="*/ 829604 w 8468548"/>
              <a:gd name="connsiteY195" fmla="*/ 113121 h 2686639"/>
              <a:gd name="connsiteX196" fmla="*/ 735336 w 8468548"/>
              <a:gd name="connsiteY196" fmla="*/ 141402 h 2686639"/>
              <a:gd name="connsiteX197" fmla="*/ 678775 w 8468548"/>
              <a:gd name="connsiteY197" fmla="*/ 169682 h 2686639"/>
              <a:gd name="connsiteX198" fmla="*/ 622214 w 8468548"/>
              <a:gd name="connsiteY198" fmla="*/ 197962 h 2686639"/>
              <a:gd name="connsiteX199" fmla="*/ 584507 w 8468548"/>
              <a:gd name="connsiteY199" fmla="*/ 235670 h 2686639"/>
              <a:gd name="connsiteX200" fmla="*/ 565653 w 8468548"/>
              <a:gd name="connsiteY200" fmla="*/ 263950 h 2686639"/>
              <a:gd name="connsiteX201" fmla="*/ 509092 w 8468548"/>
              <a:gd name="connsiteY201" fmla="*/ 292230 h 2686639"/>
              <a:gd name="connsiteX202" fmla="*/ 461958 w 8468548"/>
              <a:gd name="connsiteY202" fmla="*/ 329938 h 2686639"/>
              <a:gd name="connsiteX203" fmla="*/ 433678 w 8468548"/>
              <a:gd name="connsiteY203" fmla="*/ 348791 h 26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8468548" h="2686639">
                <a:moveTo>
                  <a:pt x="725909" y="263950"/>
                </a:moveTo>
                <a:cubicBezTo>
                  <a:pt x="676754" y="272143"/>
                  <a:pt x="648673" y="270446"/>
                  <a:pt x="603360" y="282804"/>
                </a:cubicBezTo>
                <a:cubicBezTo>
                  <a:pt x="518623" y="305914"/>
                  <a:pt x="575575" y="295208"/>
                  <a:pt x="499666" y="320511"/>
                </a:cubicBezTo>
                <a:cubicBezTo>
                  <a:pt x="487375" y="324608"/>
                  <a:pt x="473918" y="324955"/>
                  <a:pt x="461958" y="329938"/>
                </a:cubicBezTo>
                <a:cubicBezTo>
                  <a:pt x="436015" y="340748"/>
                  <a:pt x="413207" y="358757"/>
                  <a:pt x="386544" y="367645"/>
                </a:cubicBezTo>
                <a:cubicBezTo>
                  <a:pt x="377117" y="370787"/>
                  <a:pt x="367152" y="372628"/>
                  <a:pt x="358264" y="377072"/>
                </a:cubicBezTo>
                <a:cubicBezTo>
                  <a:pt x="348130" y="382139"/>
                  <a:pt x="340117" y="390858"/>
                  <a:pt x="329983" y="395925"/>
                </a:cubicBezTo>
                <a:cubicBezTo>
                  <a:pt x="321095" y="400369"/>
                  <a:pt x="310591" y="400908"/>
                  <a:pt x="301703" y="405352"/>
                </a:cubicBezTo>
                <a:cubicBezTo>
                  <a:pt x="291569" y="410419"/>
                  <a:pt x="283259" y="418585"/>
                  <a:pt x="273422" y="424206"/>
                </a:cubicBezTo>
                <a:cubicBezTo>
                  <a:pt x="261221" y="431178"/>
                  <a:pt x="247631" y="435611"/>
                  <a:pt x="235715" y="443059"/>
                </a:cubicBezTo>
                <a:cubicBezTo>
                  <a:pt x="179239" y="478357"/>
                  <a:pt x="215994" y="461064"/>
                  <a:pt x="169727" y="499620"/>
                </a:cubicBezTo>
                <a:cubicBezTo>
                  <a:pt x="161023" y="506873"/>
                  <a:pt x="150874" y="512189"/>
                  <a:pt x="141447" y="518474"/>
                </a:cubicBezTo>
                <a:cubicBezTo>
                  <a:pt x="135162" y="527901"/>
                  <a:pt x="128214" y="536917"/>
                  <a:pt x="122593" y="546754"/>
                </a:cubicBezTo>
                <a:cubicBezTo>
                  <a:pt x="115621" y="558955"/>
                  <a:pt x="112171" y="573219"/>
                  <a:pt x="103740" y="584461"/>
                </a:cubicBezTo>
                <a:cubicBezTo>
                  <a:pt x="93075" y="598682"/>
                  <a:pt x="78602" y="609600"/>
                  <a:pt x="66033" y="622169"/>
                </a:cubicBezTo>
                <a:lnTo>
                  <a:pt x="47179" y="678729"/>
                </a:lnTo>
                <a:cubicBezTo>
                  <a:pt x="44037" y="688156"/>
                  <a:pt x="42196" y="698122"/>
                  <a:pt x="37752" y="707010"/>
                </a:cubicBezTo>
                <a:cubicBezTo>
                  <a:pt x="14455" y="753605"/>
                  <a:pt x="23343" y="731386"/>
                  <a:pt x="9472" y="772998"/>
                </a:cubicBezTo>
                <a:cubicBezTo>
                  <a:pt x="-492" y="942378"/>
                  <a:pt x="-5572" y="918596"/>
                  <a:pt x="9472" y="1084082"/>
                </a:cubicBezTo>
                <a:cubicBezTo>
                  <a:pt x="13619" y="1129704"/>
                  <a:pt x="16449" y="1133292"/>
                  <a:pt x="28325" y="1168923"/>
                </a:cubicBezTo>
                <a:cubicBezTo>
                  <a:pt x="31467" y="1194061"/>
                  <a:pt x="33220" y="1219413"/>
                  <a:pt x="37752" y="1244338"/>
                </a:cubicBezTo>
                <a:cubicBezTo>
                  <a:pt x="39530" y="1254114"/>
                  <a:pt x="45023" y="1262918"/>
                  <a:pt x="47179" y="1272618"/>
                </a:cubicBezTo>
                <a:cubicBezTo>
                  <a:pt x="51325" y="1291277"/>
                  <a:pt x="51577" y="1310739"/>
                  <a:pt x="56606" y="1329179"/>
                </a:cubicBezTo>
                <a:cubicBezTo>
                  <a:pt x="61058" y="1345504"/>
                  <a:pt x="69175" y="1360602"/>
                  <a:pt x="75459" y="1376313"/>
                </a:cubicBezTo>
                <a:cubicBezTo>
                  <a:pt x="78601" y="1398309"/>
                  <a:pt x="78501" y="1421019"/>
                  <a:pt x="84886" y="1442301"/>
                </a:cubicBezTo>
                <a:cubicBezTo>
                  <a:pt x="88142" y="1453153"/>
                  <a:pt x="100484" y="1459729"/>
                  <a:pt x="103740" y="1470581"/>
                </a:cubicBezTo>
                <a:cubicBezTo>
                  <a:pt x="110125" y="1491863"/>
                  <a:pt x="104707" y="1516023"/>
                  <a:pt x="113167" y="1536569"/>
                </a:cubicBezTo>
                <a:cubicBezTo>
                  <a:pt x="127119" y="1570454"/>
                  <a:pt x="156117" y="1596813"/>
                  <a:pt x="169727" y="1630837"/>
                </a:cubicBezTo>
                <a:cubicBezTo>
                  <a:pt x="192789" y="1688490"/>
                  <a:pt x="179194" y="1663891"/>
                  <a:pt x="207435" y="1706251"/>
                </a:cubicBezTo>
                <a:cubicBezTo>
                  <a:pt x="210577" y="1715678"/>
                  <a:pt x="211349" y="1726264"/>
                  <a:pt x="216861" y="1734532"/>
                </a:cubicBezTo>
                <a:cubicBezTo>
                  <a:pt x="224256" y="1745625"/>
                  <a:pt x="236466" y="1752690"/>
                  <a:pt x="245142" y="1762812"/>
                </a:cubicBezTo>
                <a:cubicBezTo>
                  <a:pt x="255367" y="1774741"/>
                  <a:pt x="263995" y="1787950"/>
                  <a:pt x="273422" y="1800519"/>
                </a:cubicBezTo>
                <a:cubicBezTo>
                  <a:pt x="281090" y="1823522"/>
                  <a:pt x="283428" y="1838805"/>
                  <a:pt x="301703" y="1857080"/>
                </a:cubicBezTo>
                <a:cubicBezTo>
                  <a:pt x="309714" y="1865091"/>
                  <a:pt x="320556" y="1869649"/>
                  <a:pt x="329983" y="1875934"/>
                </a:cubicBezTo>
                <a:cubicBezTo>
                  <a:pt x="370915" y="1957795"/>
                  <a:pt x="323612" y="1873128"/>
                  <a:pt x="377117" y="1941921"/>
                </a:cubicBezTo>
                <a:cubicBezTo>
                  <a:pt x="425033" y="2003528"/>
                  <a:pt x="400876" y="1995640"/>
                  <a:pt x="461958" y="2045616"/>
                </a:cubicBezTo>
                <a:cubicBezTo>
                  <a:pt x="479495" y="2059965"/>
                  <a:pt x="497023" y="2076157"/>
                  <a:pt x="518519" y="2083323"/>
                </a:cubicBezTo>
                <a:cubicBezTo>
                  <a:pt x="562205" y="2097885"/>
                  <a:pt x="613219" y="2111928"/>
                  <a:pt x="650494" y="2139884"/>
                </a:cubicBezTo>
                <a:cubicBezTo>
                  <a:pt x="682073" y="2163568"/>
                  <a:pt x="698970" y="2178262"/>
                  <a:pt x="735336" y="2196445"/>
                </a:cubicBezTo>
                <a:cubicBezTo>
                  <a:pt x="744224" y="2200889"/>
                  <a:pt x="754930" y="2201046"/>
                  <a:pt x="763616" y="2205872"/>
                </a:cubicBezTo>
                <a:cubicBezTo>
                  <a:pt x="783424" y="2216876"/>
                  <a:pt x="800604" y="2232162"/>
                  <a:pt x="820177" y="2243579"/>
                </a:cubicBezTo>
                <a:cubicBezTo>
                  <a:pt x="838586" y="2254318"/>
                  <a:pt x="899944" y="2284187"/>
                  <a:pt x="923872" y="2290713"/>
                </a:cubicBezTo>
                <a:cubicBezTo>
                  <a:pt x="942312" y="2295742"/>
                  <a:pt x="961579" y="2296998"/>
                  <a:pt x="980433" y="2300140"/>
                </a:cubicBezTo>
                <a:cubicBezTo>
                  <a:pt x="996144" y="2309567"/>
                  <a:pt x="1012909" y="2317427"/>
                  <a:pt x="1027567" y="2328420"/>
                </a:cubicBezTo>
                <a:cubicBezTo>
                  <a:pt x="1038232" y="2336419"/>
                  <a:pt x="1044754" y="2349306"/>
                  <a:pt x="1055847" y="2356701"/>
                </a:cubicBezTo>
                <a:cubicBezTo>
                  <a:pt x="1072288" y="2367662"/>
                  <a:pt x="1137194" y="2397131"/>
                  <a:pt x="1159542" y="2403835"/>
                </a:cubicBezTo>
                <a:cubicBezTo>
                  <a:pt x="1174889" y="2408439"/>
                  <a:pt x="1191218" y="2409045"/>
                  <a:pt x="1206676" y="2413261"/>
                </a:cubicBezTo>
                <a:cubicBezTo>
                  <a:pt x="1225849" y="2418490"/>
                  <a:pt x="1244242" y="2426270"/>
                  <a:pt x="1263237" y="2432115"/>
                </a:cubicBezTo>
                <a:cubicBezTo>
                  <a:pt x="1328024" y="2452050"/>
                  <a:pt x="1318423" y="2448809"/>
                  <a:pt x="1376358" y="2460395"/>
                </a:cubicBezTo>
                <a:cubicBezTo>
                  <a:pt x="1461387" y="2502910"/>
                  <a:pt x="1355913" y="2453581"/>
                  <a:pt x="1489480" y="2498103"/>
                </a:cubicBezTo>
                <a:cubicBezTo>
                  <a:pt x="1502811" y="2502547"/>
                  <a:pt x="1514029" y="2512022"/>
                  <a:pt x="1527187" y="2516956"/>
                </a:cubicBezTo>
                <a:cubicBezTo>
                  <a:pt x="1564403" y="2530912"/>
                  <a:pt x="1602602" y="2542094"/>
                  <a:pt x="1640309" y="2554663"/>
                </a:cubicBezTo>
                <a:cubicBezTo>
                  <a:pt x="1649736" y="2557805"/>
                  <a:pt x="1659285" y="2560601"/>
                  <a:pt x="1668589" y="2564090"/>
                </a:cubicBezTo>
                <a:cubicBezTo>
                  <a:pt x="1693727" y="2573517"/>
                  <a:pt x="1718534" y="2583881"/>
                  <a:pt x="1744004" y="2592371"/>
                </a:cubicBezTo>
                <a:cubicBezTo>
                  <a:pt x="1765706" y="2599605"/>
                  <a:pt x="1788289" y="2603990"/>
                  <a:pt x="1809991" y="2611224"/>
                </a:cubicBezTo>
                <a:cubicBezTo>
                  <a:pt x="1906986" y="2643556"/>
                  <a:pt x="1802162" y="2618695"/>
                  <a:pt x="1923113" y="2648932"/>
                </a:cubicBezTo>
                <a:cubicBezTo>
                  <a:pt x="1981148" y="2663440"/>
                  <a:pt x="1993852" y="2658952"/>
                  <a:pt x="2064515" y="2667785"/>
                </a:cubicBezTo>
                <a:cubicBezTo>
                  <a:pt x="2096678" y="2671805"/>
                  <a:pt x="2136034" y="2680204"/>
                  <a:pt x="2168210" y="2686639"/>
                </a:cubicBezTo>
                <a:lnTo>
                  <a:pt x="2799806" y="2677212"/>
                </a:lnTo>
                <a:cubicBezTo>
                  <a:pt x="2831375" y="2676392"/>
                  <a:pt x="2862575" y="2670035"/>
                  <a:pt x="2894074" y="2667785"/>
                </a:cubicBezTo>
                <a:cubicBezTo>
                  <a:pt x="2950578" y="2663749"/>
                  <a:pt x="3007195" y="2661500"/>
                  <a:pt x="3063756" y="2658358"/>
                </a:cubicBezTo>
                <a:cubicBezTo>
                  <a:pt x="3101876" y="2648829"/>
                  <a:pt x="3150740" y="2636263"/>
                  <a:pt x="3186305" y="2630078"/>
                </a:cubicBezTo>
                <a:cubicBezTo>
                  <a:pt x="3230086" y="2622464"/>
                  <a:pt x="3318280" y="2611224"/>
                  <a:pt x="3318280" y="2611224"/>
                </a:cubicBezTo>
                <a:cubicBezTo>
                  <a:pt x="3327707" y="2608082"/>
                  <a:pt x="3336974" y="2604412"/>
                  <a:pt x="3346560" y="2601798"/>
                </a:cubicBezTo>
                <a:cubicBezTo>
                  <a:pt x="3398580" y="2587611"/>
                  <a:pt x="3427351" y="2580342"/>
                  <a:pt x="3478536" y="2573517"/>
                </a:cubicBezTo>
                <a:cubicBezTo>
                  <a:pt x="3506741" y="2569756"/>
                  <a:pt x="3535209" y="2568114"/>
                  <a:pt x="3563377" y="2564090"/>
                </a:cubicBezTo>
                <a:cubicBezTo>
                  <a:pt x="3601221" y="2558684"/>
                  <a:pt x="3640396" y="2546919"/>
                  <a:pt x="3676499" y="2535810"/>
                </a:cubicBezTo>
                <a:cubicBezTo>
                  <a:pt x="3695493" y="2529966"/>
                  <a:pt x="3713695" y="2521425"/>
                  <a:pt x="3733059" y="2516956"/>
                </a:cubicBezTo>
                <a:cubicBezTo>
                  <a:pt x="3754709" y="2511960"/>
                  <a:pt x="3777130" y="2511182"/>
                  <a:pt x="3799047" y="2507529"/>
                </a:cubicBezTo>
                <a:cubicBezTo>
                  <a:pt x="3814851" y="2504895"/>
                  <a:pt x="3830470" y="2501245"/>
                  <a:pt x="3846181" y="2498103"/>
                </a:cubicBezTo>
                <a:cubicBezTo>
                  <a:pt x="3896312" y="2473037"/>
                  <a:pt x="3974459" y="2433040"/>
                  <a:pt x="4015864" y="2422688"/>
                </a:cubicBezTo>
                <a:cubicBezTo>
                  <a:pt x="4028433" y="2419546"/>
                  <a:pt x="4041542" y="2418073"/>
                  <a:pt x="4053571" y="2413261"/>
                </a:cubicBezTo>
                <a:cubicBezTo>
                  <a:pt x="4073142" y="2405433"/>
                  <a:pt x="4089910" y="2390929"/>
                  <a:pt x="4110132" y="2384981"/>
                </a:cubicBezTo>
                <a:cubicBezTo>
                  <a:pt x="4142484" y="2375466"/>
                  <a:pt x="4237995" y="2362675"/>
                  <a:pt x="4279814" y="2356701"/>
                </a:cubicBezTo>
                <a:cubicBezTo>
                  <a:pt x="4301810" y="2350416"/>
                  <a:pt x="4324259" y="2345541"/>
                  <a:pt x="4345802" y="2337847"/>
                </a:cubicBezTo>
                <a:cubicBezTo>
                  <a:pt x="4368338" y="2329798"/>
                  <a:pt x="4388917" y="2316605"/>
                  <a:pt x="4411789" y="2309567"/>
                </a:cubicBezTo>
                <a:cubicBezTo>
                  <a:pt x="4430058" y="2303946"/>
                  <a:pt x="4449726" y="2304438"/>
                  <a:pt x="4468350" y="2300140"/>
                </a:cubicBezTo>
                <a:cubicBezTo>
                  <a:pt x="4490640" y="2294996"/>
                  <a:pt x="4511970" y="2286079"/>
                  <a:pt x="4534338" y="2281286"/>
                </a:cubicBezTo>
                <a:cubicBezTo>
                  <a:pt x="4754796" y="2234044"/>
                  <a:pt x="4414620" y="2320642"/>
                  <a:pt x="4685167" y="2253006"/>
                </a:cubicBezTo>
                <a:cubicBezTo>
                  <a:pt x="4707360" y="2247458"/>
                  <a:pt x="4729655" y="2241970"/>
                  <a:pt x="4751154" y="2234152"/>
                </a:cubicBezTo>
                <a:cubicBezTo>
                  <a:pt x="4764360" y="2229350"/>
                  <a:pt x="4775530" y="2219743"/>
                  <a:pt x="4788861" y="2215299"/>
                </a:cubicBezTo>
                <a:cubicBezTo>
                  <a:pt x="4813443" y="2207105"/>
                  <a:pt x="4839138" y="2202730"/>
                  <a:pt x="4864276" y="2196445"/>
                </a:cubicBezTo>
                <a:cubicBezTo>
                  <a:pt x="4957047" y="2150058"/>
                  <a:pt x="4836479" y="2205723"/>
                  <a:pt x="4958544" y="2168165"/>
                </a:cubicBezTo>
                <a:cubicBezTo>
                  <a:pt x="4981417" y="2161127"/>
                  <a:pt x="5001690" y="2147022"/>
                  <a:pt x="5024532" y="2139884"/>
                </a:cubicBezTo>
                <a:cubicBezTo>
                  <a:pt x="5074376" y="2124307"/>
                  <a:pt x="5124170" y="2118916"/>
                  <a:pt x="5175360" y="2111604"/>
                </a:cubicBezTo>
                <a:cubicBezTo>
                  <a:pt x="5219352" y="2099035"/>
                  <a:pt x="5261811" y="2078448"/>
                  <a:pt x="5307336" y="2073896"/>
                </a:cubicBezTo>
                <a:cubicBezTo>
                  <a:pt x="5337336" y="2070896"/>
                  <a:pt x="5431116" y="2062859"/>
                  <a:pt x="5467591" y="2055043"/>
                </a:cubicBezTo>
                <a:cubicBezTo>
                  <a:pt x="5489959" y="2050250"/>
                  <a:pt x="5511107" y="2040469"/>
                  <a:pt x="5533579" y="2036189"/>
                </a:cubicBezTo>
                <a:cubicBezTo>
                  <a:pt x="5577232" y="2027874"/>
                  <a:pt x="5665554" y="2017336"/>
                  <a:pt x="5665554" y="2017336"/>
                </a:cubicBezTo>
                <a:cubicBezTo>
                  <a:pt x="5953701" y="1921285"/>
                  <a:pt x="5677547" y="2006972"/>
                  <a:pt x="6447979" y="1989055"/>
                </a:cubicBezTo>
                <a:cubicBezTo>
                  <a:pt x="6588049" y="1985797"/>
                  <a:pt x="6478588" y="1974275"/>
                  <a:pt x="6627088" y="1960775"/>
                </a:cubicBezTo>
                <a:cubicBezTo>
                  <a:pt x="6699132" y="1954226"/>
                  <a:pt x="6771633" y="1954490"/>
                  <a:pt x="6843905" y="1951348"/>
                </a:cubicBezTo>
                <a:cubicBezTo>
                  <a:pt x="6875328" y="1948206"/>
                  <a:pt x="6907151" y="1947830"/>
                  <a:pt x="6938173" y="1941921"/>
                </a:cubicBezTo>
                <a:cubicBezTo>
                  <a:pt x="6973368" y="1935217"/>
                  <a:pt x="7006317" y="1918085"/>
                  <a:pt x="7041868" y="1913641"/>
                </a:cubicBezTo>
                <a:cubicBezTo>
                  <a:pt x="7107420" y="1905447"/>
                  <a:pt x="7173851" y="1907513"/>
                  <a:pt x="7239831" y="1904214"/>
                </a:cubicBezTo>
                <a:lnTo>
                  <a:pt x="7418940" y="1894787"/>
                </a:lnTo>
                <a:cubicBezTo>
                  <a:pt x="7439798" y="1890995"/>
                  <a:pt x="7592502" y="1863858"/>
                  <a:pt x="7616903" y="1857080"/>
                </a:cubicBezTo>
                <a:cubicBezTo>
                  <a:pt x="7655333" y="1846405"/>
                  <a:pt x="7743820" y="1806884"/>
                  <a:pt x="7777158" y="1791092"/>
                </a:cubicBezTo>
                <a:cubicBezTo>
                  <a:pt x="7808908" y="1776053"/>
                  <a:pt x="7839240" y="1758039"/>
                  <a:pt x="7871426" y="1743958"/>
                </a:cubicBezTo>
                <a:cubicBezTo>
                  <a:pt x="7983900" y="1694751"/>
                  <a:pt x="7869556" y="1767516"/>
                  <a:pt x="8012828" y="1677971"/>
                </a:cubicBezTo>
                <a:cubicBezTo>
                  <a:pt x="8035750" y="1663645"/>
                  <a:pt x="8055347" y="1644248"/>
                  <a:pt x="8078816" y="1630837"/>
                </a:cubicBezTo>
                <a:cubicBezTo>
                  <a:pt x="8099594" y="1618964"/>
                  <a:pt x="8123118" y="1612676"/>
                  <a:pt x="8144804" y="1602556"/>
                </a:cubicBezTo>
                <a:cubicBezTo>
                  <a:pt x="8170272" y="1590671"/>
                  <a:pt x="8195080" y="1577418"/>
                  <a:pt x="8220218" y="1564849"/>
                </a:cubicBezTo>
                <a:cubicBezTo>
                  <a:pt x="8229645" y="1552280"/>
                  <a:pt x="8237389" y="1538252"/>
                  <a:pt x="8248499" y="1527142"/>
                </a:cubicBezTo>
                <a:cubicBezTo>
                  <a:pt x="8256510" y="1519131"/>
                  <a:pt x="8268177" y="1515661"/>
                  <a:pt x="8276779" y="1508288"/>
                </a:cubicBezTo>
                <a:cubicBezTo>
                  <a:pt x="8290275" y="1496720"/>
                  <a:pt x="8301917" y="1483150"/>
                  <a:pt x="8314486" y="1470581"/>
                </a:cubicBezTo>
                <a:cubicBezTo>
                  <a:pt x="8320771" y="1454870"/>
                  <a:pt x="8325772" y="1438582"/>
                  <a:pt x="8333340" y="1423447"/>
                </a:cubicBezTo>
                <a:cubicBezTo>
                  <a:pt x="8344714" y="1400700"/>
                  <a:pt x="8365515" y="1370471"/>
                  <a:pt x="8380474" y="1348033"/>
                </a:cubicBezTo>
                <a:cubicBezTo>
                  <a:pt x="8386758" y="1326037"/>
                  <a:pt x="8389741" y="1302816"/>
                  <a:pt x="8399327" y="1282045"/>
                </a:cubicBezTo>
                <a:cubicBezTo>
                  <a:pt x="8474922" y="1118256"/>
                  <a:pt x="8405372" y="1336309"/>
                  <a:pt x="8455888" y="1159496"/>
                </a:cubicBezTo>
                <a:cubicBezTo>
                  <a:pt x="8470197" y="1045030"/>
                  <a:pt x="8475158" y="1040283"/>
                  <a:pt x="8455888" y="886119"/>
                </a:cubicBezTo>
                <a:cubicBezTo>
                  <a:pt x="8454483" y="874877"/>
                  <a:pt x="8442656" y="867676"/>
                  <a:pt x="8437035" y="857839"/>
                </a:cubicBezTo>
                <a:cubicBezTo>
                  <a:pt x="8430063" y="845638"/>
                  <a:pt x="8425546" y="832100"/>
                  <a:pt x="8418181" y="820132"/>
                </a:cubicBezTo>
                <a:cubicBezTo>
                  <a:pt x="8400367" y="791185"/>
                  <a:pt x="8372369" y="767535"/>
                  <a:pt x="8361620" y="735290"/>
                </a:cubicBezTo>
                <a:cubicBezTo>
                  <a:pt x="8351507" y="704952"/>
                  <a:pt x="8347886" y="687274"/>
                  <a:pt x="8323913" y="659876"/>
                </a:cubicBezTo>
                <a:cubicBezTo>
                  <a:pt x="8313567" y="648052"/>
                  <a:pt x="8297316" y="642705"/>
                  <a:pt x="8286206" y="631595"/>
                </a:cubicBezTo>
                <a:cubicBezTo>
                  <a:pt x="8278195" y="623584"/>
                  <a:pt x="8274725" y="611917"/>
                  <a:pt x="8267352" y="603315"/>
                </a:cubicBezTo>
                <a:cubicBezTo>
                  <a:pt x="8255784" y="589819"/>
                  <a:pt x="8243022" y="577313"/>
                  <a:pt x="8229645" y="565608"/>
                </a:cubicBezTo>
                <a:cubicBezTo>
                  <a:pt x="8198262" y="538147"/>
                  <a:pt x="8180942" y="531633"/>
                  <a:pt x="8144804" y="509047"/>
                </a:cubicBezTo>
                <a:cubicBezTo>
                  <a:pt x="8135196" y="503042"/>
                  <a:pt x="8126657" y="495260"/>
                  <a:pt x="8116523" y="490193"/>
                </a:cubicBezTo>
                <a:cubicBezTo>
                  <a:pt x="8101388" y="482626"/>
                  <a:pt x="8084524" y="478908"/>
                  <a:pt x="8069389" y="471340"/>
                </a:cubicBezTo>
                <a:cubicBezTo>
                  <a:pt x="7980342" y="426817"/>
                  <a:pt x="8057746" y="454889"/>
                  <a:pt x="7993975" y="433633"/>
                </a:cubicBezTo>
                <a:cubicBezTo>
                  <a:pt x="7923429" y="380722"/>
                  <a:pt x="7993114" y="423947"/>
                  <a:pt x="7899707" y="395925"/>
                </a:cubicBezTo>
                <a:cubicBezTo>
                  <a:pt x="7886247" y="391887"/>
                  <a:pt x="7875633" y="380480"/>
                  <a:pt x="7862000" y="377072"/>
                </a:cubicBezTo>
                <a:cubicBezTo>
                  <a:pt x="7824914" y="367801"/>
                  <a:pt x="7786363" y="365715"/>
                  <a:pt x="7748878" y="358218"/>
                </a:cubicBezTo>
                <a:lnTo>
                  <a:pt x="7654610" y="339365"/>
                </a:lnTo>
                <a:lnTo>
                  <a:pt x="7211550" y="348791"/>
                </a:lnTo>
                <a:cubicBezTo>
                  <a:pt x="7203908" y="349074"/>
                  <a:pt x="6850711" y="368740"/>
                  <a:pt x="6759064" y="377072"/>
                </a:cubicBezTo>
                <a:cubicBezTo>
                  <a:pt x="6633774" y="388462"/>
                  <a:pt x="6729979" y="381546"/>
                  <a:pt x="6636515" y="395925"/>
                </a:cubicBezTo>
                <a:cubicBezTo>
                  <a:pt x="6611476" y="399777"/>
                  <a:pt x="6586049" y="400949"/>
                  <a:pt x="6561101" y="405352"/>
                </a:cubicBezTo>
                <a:cubicBezTo>
                  <a:pt x="6532571" y="410387"/>
                  <a:pt x="6504488" y="417692"/>
                  <a:pt x="6476259" y="424206"/>
                </a:cubicBezTo>
                <a:cubicBezTo>
                  <a:pt x="6463635" y="427119"/>
                  <a:pt x="6451394" y="431921"/>
                  <a:pt x="6438552" y="433633"/>
                </a:cubicBezTo>
                <a:cubicBezTo>
                  <a:pt x="6335972" y="447310"/>
                  <a:pt x="6311124" y="437859"/>
                  <a:pt x="6202882" y="461913"/>
                </a:cubicBezTo>
                <a:cubicBezTo>
                  <a:pt x="6174602" y="468198"/>
                  <a:pt x="6146449" y="475086"/>
                  <a:pt x="6118041" y="480767"/>
                </a:cubicBezTo>
                <a:cubicBezTo>
                  <a:pt x="6099298" y="484515"/>
                  <a:pt x="6080104" y="485895"/>
                  <a:pt x="6061480" y="490193"/>
                </a:cubicBezTo>
                <a:cubicBezTo>
                  <a:pt x="6014818" y="500961"/>
                  <a:pt x="5999685" y="510094"/>
                  <a:pt x="5957785" y="518474"/>
                </a:cubicBezTo>
                <a:cubicBezTo>
                  <a:pt x="5939042" y="522223"/>
                  <a:pt x="5919767" y="523265"/>
                  <a:pt x="5901224" y="527901"/>
                </a:cubicBezTo>
                <a:cubicBezTo>
                  <a:pt x="5881944" y="532721"/>
                  <a:pt x="5863812" y="541435"/>
                  <a:pt x="5844664" y="546754"/>
                </a:cubicBezTo>
                <a:cubicBezTo>
                  <a:pt x="5807214" y="557157"/>
                  <a:pt x="5768415" y="562744"/>
                  <a:pt x="5731542" y="575035"/>
                </a:cubicBezTo>
                <a:cubicBezTo>
                  <a:pt x="5712688" y="581319"/>
                  <a:pt x="5694154" y="588659"/>
                  <a:pt x="5674981" y="593888"/>
                </a:cubicBezTo>
                <a:cubicBezTo>
                  <a:pt x="5659523" y="598104"/>
                  <a:pt x="5643194" y="598711"/>
                  <a:pt x="5627847" y="603315"/>
                </a:cubicBezTo>
                <a:cubicBezTo>
                  <a:pt x="5579105" y="617938"/>
                  <a:pt x="5576984" y="630456"/>
                  <a:pt x="5524152" y="641022"/>
                </a:cubicBezTo>
                <a:cubicBezTo>
                  <a:pt x="5496250" y="646602"/>
                  <a:pt x="5467479" y="646425"/>
                  <a:pt x="5439311" y="650449"/>
                </a:cubicBezTo>
                <a:cubicBezTo>
                  <a:pt x="5423450" y="652715"/>
                  <a:pt x="5408076" y="657889"/>
                  <a:pt x="5392177" y="659876"/>
                </a:cubicBezTo>
                <a:cubicBezTo>
                  <a:pt x="5076085" y="699388"/>
                  <a:pt x="5526696" y="632656"/>
                  <a:pt x="5165934" y="688156"/>
                </a:cubicBezTo>
                <a:cubicBezTo>
                  <a:pt x="5091372" y="713010"/>
                  <a:pt x="5178128" y="686632"/>
                  <a:pt x="5015105" y="707010"/>
                </a:cubicBezTo>
                <a:cubicBezTo>
                  <a:pt x="5005245" y="708243"/>
                  <a:pt x="4996706" y="715397"/>
                  <a:pt x="4986824" y="716437"/>
                </a:cubicBezTo>
                <a:cubicBezTo>
                  <a:pt x="4936726" y="721710"/>
                  <a:pt x="4886232" y="722142"/>
                  <a:pt x="4835995" y="725863"/>
                </a:cubicBezTo>
                <a:cubicBezTo>
                  <a:pt x="4801383" y="728427"/>
                  <a:pt x="4766866" y="732148"/>
                  <a:pt x="4732301" y="735290"/>
                </a:cubicBezTo>
                <a:cubicBezTo>
                  <a:pt x="4526056" y="730707"/>
                  <a:pt x="4360648" y="733302"/>
                  <a:pt x="4166692" y="716437"/>
                </a:cubicBezTo>
                <a:cubicBezTo>
                  <a:pt x="4141454" y="714242"/>
                  <a:pt x="4116416" y="710152"/>
                  <a:pt x="4091278" y="707010"/>
                </a:cubicBezTo>
                <a:cubicBezTo>
                  <a:pt x="4016415" y="682055"/>
                  <a:pt x="4093958" y="705307"/>
                  <a:pt x="3931022" y="688156"/>
                </a:cubicBezTo>
                <a:cubicBezTo>
                  <a:pt x="3915088" y="686479"/>
                  <a:pt x="3899724" y="681165"/>
                  <a:pt x="3883888" y="678729"/>
                </a:cubicBezTo>
                <a:cubicBezTo>
                  <a:pt x="3858849" y="674877"/>
                  <a:pt x="3833612" y="672445"/>
                  <a:pt x="3808474" y="669303"/>
                </a:cubicBezTo>
                <a:cubicBezTo>
                  <a:pt x="3768126" y="659216"/>
                  <a:pt x="3767514" y="658428"/>
                  <a:pt x="3723633" y="650449"/>
                </a:cubicBezTo>
                <a:cubicBezTo>
                  <a:pt x="3704828" y="647030"/>
                  <a:pt x="3685858" y="644544"/>
                  <a:pt x="3667072" y="641022"/>
                </a:cubicBezTo>
                <a:cubicBezTo>
                  <a:pt x="3666979" y="641005"/>
                  <a:pt x="3549283" y="617465"/>
                  <a:pt x="3525670" y="612742"/>
                </a:cubicBezTo>
                <a:lnTo>
                  <a:pt x="3478536" y="603315"/>
                </a:lnTo>
                <a:cubicBezTo>
                  <a:pt x="3462825" y="600173"/>
                  <a:pt x="3446602" y="598955"/>
                  <a:pt x="3431402" y="593888"/>
                </a:cubicBezTo>
                <a:cubicBezTo>
                  <a:pt x="3421975" y="590746"/>
                  <a:pt x="3412009" y="588905"/>
                  <a:pt x="3403121" y="584461"/>
                </a:cubicBezTo>
                <a:cubicBezTo>
                  <a:pt x="3392988" y="579394"/>
                  <a:pt x="3385693" y="568863"/>
                  <a:pt x="3374841" y="565608"/>
                </a:cubicBezTo>
                <a:cubicBezTo>
                  <a:pt x="3353559" y="559223"/>
                  <a:pt x="3330849" y="559323"/>
                  <a:pt x="3308853" y="556181"/>
                </a:cubicBezTo>
                <a:cubicBezTo>
                  <a:pt x="3201713" y="513324"/>
                  <a:pt x="3335015" y="561787"/>
                  <a:pt x="3176878" y="527901"/>
                </a:cubicBezTo>
                <a:cubicBezTo>
                  <a:pt x="3160332" y="524355"/>
                  <a:pt x="3145952" y="513910"/>
                  <a:pt x="3129744" y="509047"/>
                </a:cubicBezTo>
                <a:cubicBezTo>
                  <a:pt x="3114397" y="504443"/>
                  <a:pt x="3098154" y="503506"/>
                  <a:pt x="3082610" y="499620"/>
                </a:cubicBezTo>
                <a:cubicBezTo>
                  <a:pt x="3072970" y="497210"/>
                  <a:pt x="3064115" y="491920"/>
                  <a:pt x="3054330" y="490193"/>
                </a:cubicBezTo>
                <a:cubicBezTo>
                  <a:pt x="3010568" y="482470"/>
                  <a:pt x="2966346" y="477624"/>
                  <a:pt x="2922354" y="471340"/>
                </a:cubicBezTo>
                <a:cubicBezTo>
                  <a:pt x="2844714" y="445460"/>
                  <a:pt x="2885467" y="455297"/>
                  <a:pt x="2799806" y="443059"/>
                </a:cubicBezTo>
                <a:cubicBezTo>
                  <a:pt x="2730588" y="408451"/>
                  <a:pt x="2792001" y="433928"/>
                  <a:pt x="2686684" y="414779"/>
                </a:cubicBezTo>
                <a:cubicBezTo>
                  <a:pt x="2606715" y="400239"/>
                  <a:pt x="2719413" y="409087"/>
                  <a:pt x="2620697" y="395925"/>
                </a:cubicBezTo>
                <a:cubicBezTo>
                  <a:pt x="2586294" y="391338"/>
                  <a:pt x="2551567" y="389641"/>
                  <a:pt x="2517002" y="386499"/>
                </a:cubicBezTo>
                <a:cubicBezTo>
                  <a:pt x="2424417" y="340206"/>
                  <a:pt x="2551319" y="398428"/>
                  <a:pt x="2403880" y="358218"/>
                </a:cubicBezTo>
                <a:cubicBezTo>
                  <a:pt x="2392950" y="355237"/>
                  <a:pt x="2386013" y="343828"/>
                  <a:pt x="2375600" y="339365"/>
                </a:cubicBezTo>
                <a:cubicBezTo>
                  <a:pt x="2249638" y="285382"/>
                  <a:pt x="2410476" y="366358"/>
                  <a:pt x="2309612" y="320511"/>
                </a:cubicBezTo>
                <a:cubicBezTo>
                  <a:pt x="2193700" y="267823"/>
                  <a:pt x="2272037" y="295417"/>
                  <a:pt x="2205917" y="273377"/>
                </a:cubicBezTo>
                <a:cubicBezTo>
                  <a:pt x="2196490" y="267092"/>
                  <a:pt x="2187583" y="259948"/>
                  <a:pt x="2177637" y="254523"/>
                </a:cubicBezTo>
                <a:cubicBezTo>
                  <a:pt x="2152963" y="241065"/>
                  <a:pt x="2125607" y="232406"/>
                  <a:pt x="2102222" y="216816"/>
                </a:cubicBezTo>
                <a:lnTo>
                  <a:pt x="2045661" y="179109"/>
                </a:lnTo>
                <a:cubicBezTo>
                  <a:pt x="2036234" y="172824"/>
                  <a:pt x="2027900" y="164463"/>
                  <a:pt x="2017381" y="160255"/>
                </a:cubicBezTo>
                <a:cubicBezTo>
                  <a:pt x="2001670" y="153971"/>
                  <a:pt x="1986091" y="147344"/>
                  <a:pt x="1970247" y="141402"/>
                </a:cubicBezTo>
                <a:cubicBezTo>
                  <a:pt x="1960943" y="137913"/>
                  <a:pt x="1950855" y="136419"/>
                  <a:pt x="1941967" y="131975"/>
                </a:cubicBezTo>
                <a:cubicBezTo>
                  <a:pt x="1931833" y="126908"/>
                  <a:pt x="1924434" y="116704"/>
                  <a:pt x="1913686" y="113121"/>
                </a:cubicBezTo>
                <a:cubicBezTo>
                  <a:pt x="1895553" y="107077"/>
                  <a:pt x="1875814" y="107699"/>
                  <a:pt x="1857125" y="103694"/>
                </a:cubicBezTo>
                <a:cubicBezTo>
                  <a:pt x="1831789" y="98265"/>
                  <a:pt x="1806293" y="93035"/>
                  <a:pt x="1781711" y="84841"/>
                </a:cubicBezTo>
                <a:cubicBezTo>
                  <a:pt x="1772284" y="81699"/>
                  <a:pt x="1763113" y="77648"/>
                  <a:pt x="1753431" y="75414"/>
                </a:cubicBezTo>
                <a:cubicBezTo>
                  <a:pt x="1694655" y="61850"/>
                  <a:pt x="1658423" y="56437"/>
                  <a:pt x="1602602" y="47134"/>
                </a:cubicBezTo>
                <a:cubicBezTo>
                  <a:pt x="1593175" y="43992"/>
                  <a:pt x="1583961" y="40117"/>
                  <a:pt x="1574321" y="37707"/>
                </a:cubicBezTo>
                <a:cubicBezTo>
                  <a:pt x="1532744" y="27313"/>
                  <a:pt x="1495021" y="23941"/>
                  <a:pt x="1451773" y="18853"/>
                </a:cubicBezTo>
                <a:cubicBezTo>
                  <a:pt x="1334085" y="5007"/>
                  <a:pt x="1404303" y="15654"/>
                  <a:pt x="1310371" y="0"/>
                </a:cubicBezTo>
                <a:cubicBezTo>
                  <a:pt x="1253810" y="3142"/>
                  <a:pt x="1197123" y="4519"/>
                  <a:pt x="1140688" y="9426"/>
                </a:cubicBezTo>
                <a:cubicBezTo>
                  <a:pt x="1072452" y="15359"/>
                  <a:pt x="1110757" y="22954"/>
                  <a:pt x="1036993" y="37707"/>
                </a:cubicBezTo>
                <a:cubicBezTo>
                  <a:pt x="1004609" y="44184"/>
                  <a:pt x="983204" y="47688"/>
                  <a:pt x="952152" y="56560"/>
                </a:cubicBezTo>
                <a:cubicBezTo>
                  <a:pt x="942598" y="59290"/>
                  <a:pt x="933005" y="62073"/>
                  <a:pt x="923872" y="65987"/>
                </a:cubicBezTo>
                <a:cubicBezTo>
                  <a:pt x="910956" y="71523"/>
                  <a:pt x="899081" y="79305"/>
                  <a:pt x="886165" y="84841"/>
                </a:cubicBezTo>
                <a:cubicBezTo>
                  <a:pt x="877032" y="88755"/>
                  <a:pt x="866772" y="89824"/>
                  <a:pt x="857884" y="94268"/>
                </a:cubicBezTo>
                <a:cubicBezTo>
                  <a:pt x="847751" y="99335"/>
                  <a:pt x="840017" y="108658"/>
                  <a:pt x="829604" y="113121"/>
                </a:cubicBezTo>
                <a:cubicBezTo>
                  <a:pt x="792713" y="128931"/>
                  <a:pt x="773361" y="116053"/>
                  <a:pt x="735336" y="141402"/>
                </a:cubicBezTo>
                <a:cubicBezTo>
                  <a:pt x="654276" y="195439"/>
                  <a:pt x="756841" y="130648"/>
                  <a:pt x="678775" y="169682"/>
                </a:cubicBezTo>
                <a:cubicBezTo>
                  <a:pt x="605687" y="206227"/>
                  <a:pt x="693289" y="174272"/>
                  <a:pt x="622214" y="197962"/>
                </a:cubicBezTo>
                <a:cubicBezTo>
                  <a:pt x="601646" y="259665"/>
                  <a:pt x="630212" y="199106"/>
                  <a:pt x="584507" y="235670"/>
                </a:cubicBezTo>
                <a:cubicBezTo>
                  <a:pt x="575660" y="242748"/>
                  <a:pt x="573664" y="255939"/>
                  <a:pt x="565653" y="263950"/>
                </a:cubicBezTo>
                <a:cubicBezTo>
                  <a:pt x="547377" y="282226"/>
                  <a:pt x="532096" y="284563"/>
                  <a:pt x="509092" y="292230"/>
                </a:cubicBezTo>
                <a:cubicBezTo>
                  <a:pt x="477312" y="339903"/>
                  <a:pt x="507491" y="307172"/>
                  <a:pt x="461958" y="329938"/>
                </a:cubicBezTo>
                <a:cubicBezTo>
                  <a:pt x="451825" y="335005"/>
                  <a:pt x="433678" y="348791"/>
                  <a:pt x="433678" y="348791"/>
                </a:cubicBezTo>
              </a:path>
            </a:pathLst>
          </a:custGeom>
          <a:solidFill>
            <a:srgbClr val="FDEADA">
              <a:alpha val="54902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66219" y="415015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pausen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81000" y="3962400"/>
            <a:ext cx="3227442" cy="1068288"/>
            <a:chOff x="1263900" y="3962400"/>
            <a:chExt cx="3227442" cy="1068288"/>
          </a:xfrm>
        </p:grpSpPr>
        <p:sp>
          <p:nvSpPr>
            <p:cNvPr id="12" name="TextBox 11"/>
            <p:cNvSpPr txBox="1"/>
            <p:nvPr/>
          </p:nvSpPr>
          <p:spPr>
            <a:xfrm>
              <a:off x="1263900" y="4179332"/>
              <a:ext cx="156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tourenfreunde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4111823"/>
              <a:ext cx="452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Fit?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35500" y="4495800"/>
              <a:ext cx="9579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abgehängt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4304849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Bei der gruppe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6405" y="4722911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alle da?</a:t>
              </a:r>
              <a:endParaRPr lang="en-US" sz="2000" dirty="0"/>
            </a:p>
          </p:txBody>
        </p:sp>
        <p:sp>
          <p:nvSpPr>
            <p:cNvPr id="57" name="TextBox 17"/>
            <p:cNvSpPr txBox="1"/>
            <p:nvPr/>
          </p:nvSpPr>
          <p:spPr>
            <a:xfrm>
              <a:off x="2483100" y="3962400"/>
              <a:ext cx="20082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Wie geht‘s den anderen?</a:t>
              </a:r>
              <a:endParaRPr lang="en-US" sz="2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13844" y="2071479"/>
            <a:ext cx="115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exposition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10400" y="1143000"/>
            <a:ext cx="12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kammnähe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5750313" y="2778839"/>
            <a:ext cx="1828574" cy="769441"/>
            <a:chOff x="6008557" y="1902231"/>
            <a:chExt cx="1828574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6008557" y="2088385"/>
              <a:ext cx="139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hangneigung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24463" y="1902231"/>
              <a:ext cx="6126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&lt;30°</a:t>
              </a:r>
            </a:p>
            <a:p>
              <a:r>
                <a:rPr lang="de-DE" sz="1100" dirty="0" smtClean="0"/>
                <a:t>30°-35°</a:t>
              </a:r>
            </a:p>
            <a:p>
              <a:r>
                <a:rPr lang="de-DE" sz="1100" dirty="0" smtClean="0"/>
                <a:t>35°-40°</a:t>
              </a:r>
            </a:p>
            <a:p>
              <a:r>
                <a:rPr lang="de-DE" sz="1100" b="1" dirty="0" smtClean="0">
                  <a:solidFill>
                    <a:srgbClr val="FF6600"/>
                  </a:solidFill>
                </a:rPr>
                <a:t>&gt;40°</a:t>
              </a:r>
              <a:endParaRPr lang="en-US" sz="16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092" y="4876799"/>
            <a:ext cx="2273503" cy="529026"/>
            <a:chOff x="5037432" y="4892354"/>
            <a:chExt cx="2273503" cy="529026"/>
          </a:xfrm>
        </p:grpSpPr>
        <p:sp>
          <p:nvSpPr>
            <p:cNvPr id="16" name="TextBox 15"/>
            <p:cNvSpPr txBox="1"/>
            <p:nvPr/>
          </p:nvSpPr>
          <p:spPr>
            <a:xfrm>
              <a:off x="5037432" y="4978196"/>
              <a:ext cx="1297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transparenz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26765" y="4892354"/>
              <a:ext cx="1184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tourenverlauf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0980" y="5113603"/>
              <a:ext cx="1042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bedürfnisse</a:t>
              </a:r>
              <a:endParaRPr lang="en-US" sz="2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4400" y="4953000"/>
            <a:ext cx="1905000" cy="762000"/>
            <a:chOff x="1464933" y="4953000"/>
            <a:chExt cx="1905000" cy="762000"/>
          </a:xfrm>
        </p:grpSpPr>
        <p:sp>
          <p:nvSpPr>
            <p:cNvPr id="15" name="TextBox 14"/>
            <p:cNvSpPr txBox="1"/>
            <p:nvPr/>
          </p:nvSpPr>
          <p:spPr>
            <a:xfrm>
              <a:off x="1464933" y="5117068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dich!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98333" y="5178623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fit?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5933" y="4953000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kleidung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13930" y="5407223"/>
              <a:ext cx="1556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Gefühle, </a:t>
              </a:r>
              <a:r>
                <a:rPr lang="de-DE" sz="1400" dirty="0" err="1" smtClean="0"/>
                <a:t>gedanken</a:t>
              </a:r>
              <a:endParaRPr lang="en-US" sz="2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63835" y="2548006"/>
            <a:ext cx="2069059" cy="615554"/>
            <a:chOff x="2130056" y="2438399"/>
            <a:chExt cx="2069059" cy="615554"/>
          </a:xfrm>
        </p:grpSpPr>
        <p:sp>
          <p:nvSpPr>
            <p:cNvPr id="8" name="TextBox 7"/>
            <p:cNvSpPr txBox="1"/>
            <p:nvPr/>
          </p:nvSpPr>
          <p:spPr>
            <a:xfrm>
              <a:off x="2130056" y="2517576"/>
              <a:ext cx="1312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warnsignale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9256" y="243839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wumm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42275" y="2579131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riss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2334" y="2746176"/>
              <a:ext cx="886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fischmaul</a:t>
              </a:r>
              <a:endParaRPr lang="en-US" sz="2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71405" y="1831281"/>
            <a:ext cx="8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wetter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95165" y="171333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wind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821089" y="1968466"/>
            <a:ext cx="52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sicht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93251" y="4436882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ndere gruppen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28074" y="1752600"/>
            <a:ext cx="1772313" cy="838200"/>
            <a:chOff x="1028074" y="1752600"/>
            <a:chExt cx="1772313" cy="838200"/>
          </a:xfrm>
        </p:grpSpPr>
        <p:sp>
          <p:nvSpPr>
            <p:cNvPr id="5" name="TextBox 4"/>
            <p:cNvSpPr txBox="1"/>
            <p:nvPr/>
          </p:nvSpPr>
          <p:spPr>
            <a:xfrm>
              <a:off x="1028074" y="1895521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s</a:t>
              </a:r>
              <a:r>
                <a:rPr lang="de-DE" dirty="0" err="1" smtClean="0"/>
                <a:t>chnee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1752600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Viel &amp; neu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2600" y="2057400"/>
              <a:ext cx="1047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triebschnee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2315" y="212350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endParaRPr lang="de-DE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42726" y="2283023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62216" y="4892354"/>
            <a:ext cx="1386578" cy="715098"/>
            <a:chOff x="2262216" y="4892354"/>
            <a:chExt cx="1386578" cy="715098"/>
          </a:xfrm>
        </p:grpSpPr>
        <p:sp>
          <p:nvSpPr>
            <p:cNvPr id="49" name="TextBox 48"/>
            <p:cNvSpPr txBox="1"/>
            <p:nvPr/>
          </p:nvSpPr>
          <p:spPr>
            <a:xfrm>
              <a:off x="2262216" y="4978196"/>
              <a:ext cx="70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taktik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91123" y="4892354"/>
              <a:ext cx="8576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abstände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91122" y="5101150"/>
              <a:ext cx="773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korridor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31305" y="5299675"/>
              <a:ext cx="963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umgehung</a:t>
              </a:r>
              <a:endParaRPr lang="en-US" sz="20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Zusammenfassung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15200" y="1967279"/>
            <a:ext cx="1172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schattenhang</a:t>
            </a:r>
            <a:endParaRPr lang="en-US" sz="2000" dirty="0"/>
          </a:p>
        </p:txBody>
      </p:sp>
      <p:sp>
        <p:nvSpPr>
          <p:cNvPr id="55" name="TextBox 44"/>
          <p:cNvSpPr txBox="1"/>
          <p:nvPr/>
        </p:nvSpPr>
        <p:spPr>
          <a:xfrm>
            <a:off x="5181600" y="5257800"/>
            <a:ext cx="139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 sind wir?</a:t>
            </a:r>
            <a:endParaRPr lang="en-US" dirty="0"/>
          </a:p>
        </p:txBody>
      </p:sp>
      <p:grpSp>
        <p:nvGrpSpPr>
          <p:cNvPr id="58" name="Group 46"/>
          <p:cNvGrpSpPr/>
          <p:nvPr/>
        </p:nvGrpSpPr>
        <p:grpSpPr>
          <a:xfrm>
            <a:off x="1752600" y="5715000"/>
            <a:ext cx="2725920" cy="917377"/>
            <a:chOff x="1464933" y="4964668"/>
            <a:chExt cx="2725920" cy="917377"/>
          </a:xfrm>
        </p:grpSpPr>
        <p:sp>
          <p:nvSpPr>
            <p:cNvPr id="59" name="TextBox 14"/>
            <p:cNvSpPr txBox="1"/>
            <p:nvPr/>
          </p:nvSpPr>
          <p:spPr>
            <a:xfrm>
              <a:off x="1464933" y="5117068"/>
              <a:ext cx="13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beobachten!</a:t>
              </a:r>
              <a:endParaRPr lang="en-US" dirty="0"/>
            </a:p>
          </p:txBody>
        </p:sp>
        <p:sp>
          <p:nvSpPr>
            <p:cNvPr id="60" name="TextBox 21"/>
            <p:cNvSpPr txBox="1"/>
            <p:nvPr/>
          </p:nvSpPr>
          <p:spPr>
            <a:xfrm>
              <a:off x="2684133" y="4964668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&amp; zuhören</a:t>
              </a:r>
              <a:br>
                <a:rPr lang="de-DE" sz="1400" dirty="0" smtClean="0"/>
              </a:br>
              <a:r>
                <a:rPr lang="de-DE" sz="1400" dirty="0" smtClean="0"/>
                <a:t>wertfrei</a:t>
              </a:r>
              <a:endParaRPr lang="en-US" sz="2000" dirty="0"/>
            </a:p>
          </p:txBody>
        </p:sp>
        <p:sp>
          <p:nvSpPr>
            <p:cNvPr id="61" name="TextBox 22"/>
            <p:cNvSpPr txBox="1"/>
            <p:nvPr/>
          </p:nvSpPr>
          <p:spPr>
            <a:xfrm>
              <a:off x="2760333" y="5345668"/>
              <a:ext cx="1430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Bewusst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handeln</a:t>
              </a:r>
              <a:endParaRPr lang="en-US" sz="1400" dirty="0"/>
            </a:p>
          </p:txBody>
        </p:sp>
        <p:sp>
          <p:nvSpPr>
            <p:cNvPr id="62" name="TextBox 32"/>
            <p:cNvSpPr txBox="1"/>
            <p:nvPr/>
          </p:nvSpPr>
          <p:spPr>
            <a:xfrm>
              <a:off x="2379333" y="557426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..</a:t>
              </a:r>
              <a:endParaRPr lang="en-US" sz="2000" dirty="0"/>
            </a:p>
          </p:txBody>
        </p:sp>
      </p:grpSp>
      <p:sp>
        <p:nvSpPr>
          <p:cNvPr id="63" name="Foliennummernplatzhalt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9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Quellen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Vorsicht kann wissen nicht ersetzen!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de-DE" sz="1600" dirty="0" smtClean="0"/>
              <a:t>„Werkzeug“: </a:t>
            </a:r>
            <a:r>
              <a:rPr lang="de-DE" sz="1600" dirty="0" err="1" smtClean="0"/>
              <a:t>Snowcard</a:t>
            </a:r>
            <a:r>
              <a:rPr lang="de-DE" sz="1600" dirty="0" smtClean="0"/>
              <a:t>, DAV</a:t>
            </a:r>
          </a:p>
          <a:p>
            <a:pPr>
              <a:buFont typeface="+mj-lt"/>
              <a:buAutoNum type="arabicPeriod"/>
            </a:pPr>
            <a:r>
              <a:rPr lang="de-DE" sz="1600" dirty="0" smtClean="0"/>
              <a:t>Buch: 3x3 Lawinen, W. Munter</a:t>
            </a:r>
          </a:p>
          <a:p>
            <a:pPr>
              <a:buFont typeface="+mj-lt"/>
              <a:buAutoNum type="arabicPeriod"/>
            </a:pPr>
            <a:r>
              <a:rPr lang="de-DE" sz="1600" dirty="0" smtClean="0"/>
              <a:t>Buch: </a:t>
            </a:r>
            <a:r>
              <a:rPr lang="de-DE" sz="1600" dirty="0" err="1" smtClean="0"/>
              <a:t>lawine</a:t>
            </a:r>
            <a:r>
              <a:rPr lang="de-DE" sz="1600" dirty="0" smtClean="0"/>
              <a:t>. Die 10 entscheidenden Gefahrenmuster erkennen" von Rudi Mair und Patrick </a:t>
            </a:r>
            <a:r>
              <a:rPr lang="de-DE" sz="1600" dirty="0" err="1" smtClean="0"/>
              <a:t>Nairz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>
                <a:hlinkClick r:id="rId2"/>
              </a:rPr>
              <a:t>https://lawinen.report/education/avalanche-problems</a:t>
            </a:r>
            <a:r>
              <a:rPr lang="en-US" sz="1600" dirty="0" smtClean="0"/>
              <a:t> und </a:t>
            </a:r>
            <a:r>
              <a:rPr lang="en-US" sz="1600" dirty="0" smtClean="0">
                <a:hlinkClick r:id="rId3"/>
              </a:rPr>
              <a:t>https://lawinen.report/education/danger-patterns</a:t>
            </a:r>
            <a:r>
              <a:rPr lang="en-US" sz="16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600" dirty="0" err="1" smtClean="0"/>
              <a:t>Schweizer</a:t>
            </a:r>
            <a:r>
              <a:rPr lang="en-US" sz="1600" dirty="0" smtClean="0"/>
              <a:t> </a:t>
            </a:r>
            <a:r>
              <a:rPr lang="en-US" sz="1600" dirty="0" err="1" smtClean="0"/>
              <a:t>Lawinen</a:t>
            </a:r>
            <a:r>
              <a:rPr lang="en-US" sz="1600" dirty="0" smtClean="0"/>
              <a:t> </a:t>
            </a:r>
            <a:r>
              <a:rPr lang="en-US" sz="1600" dirty="0" err="1" smtClean="0"/>
              <a:t>Forschung</a:t>
            </a:r>
            <a:r>
              <a:rPr lang="en-US" sz="1600" dirty="0" smtClean="0"/>
              <a:t> </a:t>
            </a:r>
            <a:r>
              <a:rPr lang="de-DE" sz="1600" dirty="0" smtClean="0">
                <a:hlinkClick r:id="rId4"/>
              </a:rPr>
              <a:t>www.slf.ch</a:t>
            </a:r>
            <a:r>
              <a:rPr lang="de-DE" sz="16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de-DE" sz="1600" dirty="0" smtClean="0"/>
              <a:t>SLF LLB </a:t>
            </a:r>
            <a:r>
              <a:rPr lang="de-DE" sz="1600" dirty="0" err="1" smtClean="0"/>
              <a:t>interpretationshilfe</a:t>
            </a:r>
            <a:r>
              <a:rPr lang="de-DE" sz="1600" dirty="0" smtClean="0"/>
              <a:t>: </a:t>
            </a:r>
            <a:r>
              <a:rPr lang="de-DE" sz="1600" dirty="0" smtClean="0">
                <a:hlinkClick r:id="rId5"/>
              </a:rPr>
              <a:t>http://www.slf.ch/schneeinfo/zusatzinfos/interpretationshilfe/interpretationshilfe_d.pdf</a:t>
            </a:r>
            <a:endParaRPr lang="de-DE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>
                <a:hlinkClick r:id="rId6"/>
              </a:rPr>
              <a:t>www.avalanches.org</a:t>
            </a:r>
            <a:r>
              <a:rPr lang="en-US" sz="1600" dirty="0">
                <a:hlinkClick r:id="rId6"/>
              </a:rPr>
              <a:t>/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>
                <a:hlinkClick r:id="rId7"/>
              </a:rPr>
              <a:t>www.av-snowcard.de</a:t>
            </a:r>
            <a:r>
              <a:rPr lang="en-US" sz="16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hlinkClick r:id="rId8"/>
              </a:rPr>
              <a:t>www.alpenverein-aktiv.com</a:t>
            </a:r>
            <a:r>
              <a:rPr lang="en-US" sz="1600" dirty="0" smtClean="0"/>
              <a:t> (</a:t>
            </a:r>
            <a:r>
              <a:rPr lang="en-US" sz="1600" dirty="0" err="1" smtClean="0"/>
              <a:t>karten</a:t>
            </a:r>
            <a:r>
              <a:rPr lang="en-US" sz="1600" dirty="0" smtClean="0"/>
              <a:t>, </a:t>
            </a:r>
            <a:r>
              <a:rPr lang="en-US" sz="1600" dirty="0" err="1" smtClean="0"/>
              <a:t>touren</a:t>
            </a:r>
            <a:r>
              <a:rPr lang="en-US" sz="1600" dirty="0" smtClean="0"/>
              <a:t>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9"/>
              </a:rPr>
              <a:t>http://www.bergundsteigen.at/?</a:t>
            </a:r>
            <a:r>
              <a:rPr lang="en-US" sz="1600" dirty="0" smtClean="0">
                <a:hlinkClick r:id="rId9"/>
              </a:rPr>
              <a:t>module=archiv/topicpublications/schitour</a:t>
            </a:r>
            <a:r>
              <a:rPr lang="en-US" sz="16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10"/>
              </a:rPr>
              <a:t>http://mc2alpin.at/tourenlehrpfad</a:t>
            </a:r>
            <a:r>
              <a:rPr lang="en-US" sz="1600" dirty="0" smtClean="0">
                <a:hlinkClick r:id="rId10"/>
              </a:rPr>
              <a:t>/</a:t>
            </a:r>
            <a:r>
              <a:rPr lang="en-US" sz="16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www.alpineausbildung.at/download/stop_or_go_auswahl.pdf</a:t>
            </a:r>
            <a:r>
              <a:rPr lang="en-US" sz="1600" dirty="0" smtClean="0"/>
              <a:t> </a:t>
            </a:r>
            <a:endParaRPr lang="de-DE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www.bergundsteigen.at/file.php/archiv/2011/4/58-69%20%28lawinensituationen%20als%20muster%20erkennen%29.pdf</a:t>
            </a:r>
            <a:r>
              <a:rPr lang="en-US" sz="1600" dirty="0" smtClean="0"/>
              <a:t>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de-DE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6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Übungen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dirty="0" smtClean="0"/>
              <a:t>LVS Reichweitentest - Günstig</a:t>
            </a:r>
          </a:p>
          <a:p>
            <a:pPr marL="182563" indent="-182563"/>
            <a:r>
              <a:rPr lang="de-DE" sz="1600" dirty="0" smtClean="0"/>
              <a:t>Alle auf Empfang. Ausbilder entfernt sich bis keiner empfang hat. </a:t>
            </a:r>
          </a:p>
          <a:p>
            <a:pPr marL="182563" indent="-182563"/>
            <a:r>
              <a:rPr lang="de-DE" sz="1600" dirty="0" smtClean="0"/>
              <a:t>LVS gerät GÜNSTIG hinlegen.</a:t>
            </a:r>
          </a:p>
          <a:p>
            <a:pPr marL="182563" indent="-182563"/>
            <a:r>
              <a:rPr lang="de-DE" sz="1600" dirty="0" smtClean="0"/>
              <a:t>Teilnehmer kommen einzeln und markieren den punkt des </a:t>
            </a:r>
            <a:r>
              <a:rPr lang="de-DE" sz="1600" dirty="0" err="1" smtClean="0"/>
              <a:t>empfangs</a:t>
            </a:r>
            <a:r>
              <a:rPr lang="de-DE" sz="1600" dirty="0" smtClean="0"/>
              <a:t> mit </a:t>
            </a:r>
            <a:r>
              <a:rPr lang="de-DE" sz="1600" dirty="0" err="1" smtClean="0"/>
              <a:t>skistock</a:t>
            </a:r>
            <a:endParaRPr lang="de-DE" sz="1600" dirty="0" smtClean="0"/>
          </a:p>
          <a:p>
            <a:pPr marL="182563" indent="-182563"/>
            <a:r>
              <a:rPr lang="de-DE" sz="1600" dirty="0" smtClean="0"/>
              <a:t>Teilnehmer sagen laut die abstandszahl</a:t>
            </a:r>
          </a:p>
          <a:p>
            <a:pPr marL="182563" indent="-182563">
              <a:buNone/>
            </a:pPr>
            <a:r>
              <a:rPr lang="de-DE" sz="1600" b="1" dirty="0" smtClean="0"/>
              <a:t>LVS Reichweitentest – </a:t>
            </a:r>
            <a:r>
              <a:rPr lang="de-DE" sz="1600" b="1" u="sng" dirty="0" smtClean="0"/>
              <a:t>UN</a:t>
            </a:r>
            <a:r>
              <a:rPr lang="de-DE" sz="1600" b="1" dirty="0" smtClean="0"/>
              <a:t>-Günstig</a:t>
            </a:r>
          </a:p>
          <a:p>
            <a:pPr marL="182563" indent="-182563"/>
            <a:r>
              <a:rPr lang="de-DE" sz="1600" dirty="0" smtClean="0"/>
              <a:t>Alle auf Empfang. Ausbilder entfernt sich bis keiner empfang hat. </a:t>
            </a:r>
          </a:p>
          <a:p>
            <a:pPr marL="182563" indent="-182563"/>
            <a:r>
              <a:rPr lang="de-DE" sz="1600" dirty="0" smtClean="0"/>
              <a:t>LVS gerät </a:t>
            </a:r>
            <a:r>
              <a:rPr lang="de-DE" sz="1600" b="1" dirty="0" smtClean="0"/>
              <a:t>UN</a:t>
            </a:r>
            <a:r>
              <a:rPr lang="de-DE" sz="1600" dirty="0" smtClean="0"/>
              <a:t>-GÜNSTIG hinlegen (längs-</a:t>
            </a:r>
            <a:r>
              <a:rPr lang="de-DE" sz="1600" dirty="0" err="1" smtClean="0"/>
              <a:t>achse</a:t>
            </a:r>
            <a:r>
              <a:rPr lang="de-DE" sz="1600" dirty="0" smtClean="0"/>
              <a:t> / kurze </a:t>
            </a:r>
            <a:r>
              <a:rPr lang="de-DE" sz="1600" dirty="0" err="1" smtClean="0"/>
              <a:t>seite</a:t>
            </a:r>
            <a:r>
              <a:rPr lang="de-DE" sz="1600" dirty="0" smtClean="0"/>
              <a:t> zu den </a:t>
            </a:r>
            <a:r>
              <a:rPr lang="de-DE" sz="1600" dirty="0" err="1" smtClean="0"/>
              <a:t>teilnehmern</a:t>
            </a:r>
            <a:r>
              <a:rPr lang="de-DE" sz="1600" dirty="0" smtClean="0"/>
              <a:t>)</a:t>
            </a:r>
          </a:p>
          <a:p>
            <a:pPr marL="182563" indent="-182563"/>
            <a:r>
              <a:rPr lang="de-DE" sz="1600" dirty="0" smtClean="0"/>
              <a:t>Teilnehmer kommen einzeln und markieren den punkt des </a:t>
            </a:r>
            <a:r>
              <a:rPr lang="de-DE" sz="1600" dirty="0" err="1" smtClean="0"/>
              <a:t>empfangs</a:t>
            </a:r>
            <a:r>
              <a:rPr lang="de-DE" sz="1600" dirty="0" smtClean="0"/>
              <a:t> mit </a:t>
            </a:r>
            <a:r>
              <a:rPr lang="de-DE" sz="1600" dirty="0" err="1" smtClean="0"/>
              <a:t>skistock</a:t>
            </a:r>
            <a:endParaRPr lang="de-DE" sz="1600" dirty="0" smtClean="0"/>
          </a:p>
          <a:p>
            <a:pPr marL="182563" indent="-182563"/>
            <a:r>
              <a:rPr lang="de-DE" sz="1600" dirty="0" smtClean="0"/>
              <a:t>Teilnehmer sagen laut die abstandszahl</a:t>
            </a:r>
          </a:p>
          <a:p>
            <a:pPr marL="182563" indent="-182563">
              <a:buNone/>
            </a:pPr>
            <a:r>
              <a:rPr lang="de-DE" sz="1600" b="1" dirty="0" smtClean="0"/>
              <a:t>Demo Gesamt LVS suche</a:t>
            </a:r>
          </a:p>
          <a:p>
            <a:pPr marL="182563" indent="-182563"/>
            <a:r>
              <a:rPr lang="de-DE" sz="1600" dirty="0" smtClean="0"/>
              <a:t>Signal-, Grob-, </a:t>
            </a:r>
            <a:r>
              <a:rPr lang="de-DE" sz="1600" u="sng" dirty="0" smtClean="0"/>
              <a:t>Feinsuche</a:t>
            </a:r>
            <a:r>
              <a:rPr lang="de-DE" sz="1600" dirty="0" smtClean="0"/>
              <a:t>, Punktortung, Ausgraben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Übungen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sz="1600" b="1" dirty="0" smtClean="0"/>
              <a:t>LVS Grobsuche </a:t>
            </a:r>
          </a:p>
          <a:p>
            <a:pPr marL="182563" indent="-182563">
              <a:buNone/>
            </a:pPr>
            <a:r>
              <a:rPr lang="de-DE" sz="1600" dirty="0" smtClean="0"/>
              <a:t>Demo: </a:t>
            </a:r>
          </a:p>
          <a:p>
            <a:pPr marL="182563" indent="-182563"/>
            <a:r>
              <a:rPr lang="de-DE" sz="1600" dirty="0" smtClean="0"/>
              <a:t>mit </a:t>
            </a:r>
            <a:r>
              <a:rPr lang="de-DE" sz="1600" dirty="0" err="1" smtClean="0"/>
              <a:t>hand</a:t>
            </a:r>
            <a:r>
              <a:rPr lang="de-DE" sz="1600" dirty="0" smtClean="0"/>
              <a:t> die </a:t>
            </a:r>
            <a:r>
              <a:rPr lang="de-DE" sz="1600" dirty="0" err="1" smtClean="0"/>
              <a:t>pfeilrichtung</a:t>
            </a:r>
            <a:r>
              <a:rPr lang="de-DE" sz="1600" dirty="0" smtClean="0"/>
              <a:t> zeigen &amp; zahl laut sagen</a:t>
            </a:r>
          </a:p>
          <a:p>
            <a:pPr marL="182563" indent="-182563"/>
            <a:r>
              <a:rPr lang="de-DE" sz="1600" dirty="0" smtClean="0"/>
              <a:t>Schnell </a:t>
            </a:r>
          </a:p>
          <a:p>
            <a:pPr marL="182563" indent="-182563"/>
            <a:r>
              <a:rPr lang="de-DE" sz="1600" dirty="0" smtClean="0"/>
              <a:t>ab 10m schritt </a:t>
            </a:r>
          </a:p>
          <a:p>
            <a:pPr marL="182563" indent="-182563"/>
            <a:r>
              <a:rPr lang="de-DE" sz="1600" dirty="0" smtClean="0"/>
              <a:t>5-3m </a:t>
            </a:r>
            <a:r>
              <a:rPr lang="de-DE" sz="1600" dirty="0" err="1" smtClean="0"/>
              <a:t>anflug</a:t>
            </a:r>
            <a:endParaRPr lang="de-DE" sz="1600" dirty="0" smtClean="0"/>
          </a:p>
          <a:p>
            <a:pPr marL="182563" indent="-182563">
              <a:buNone/>
            </a:pPr>
            <a:r>
              <a:rPr lang="de-DE" sz="1600" dirty="0" smtClean="0"/>
              <a:t>Üben in zwei gruppen je 3 </a:t>
            </a:r>
            <a:r>
              <a:rPr lang="de-DE" sz="1600" dirty="0" err="1" smtClean="0"/>
              <a:t>teilnehmerInnen</a:t>
            </a:r>
            <a:r>
              <a:rPr lang="de-DE" sz="1600" dirty="0" smtClean="0"/>
              <a:t>.</a:t>
            </a:r>
          </a:p>
          <a:p>
            <a:pPr marL="182563" indent="-182563">
              <a:buNone/>
            </a:pPr>
            <a:r>
              <a:rPr lang="de-DE" sz="1600" dirty="0" smtClean="0"/>
              <a:t>Feedback!!</a:t>
            </a:r>
          </a:p>
          <a:p>
            <a:pPr marL="182563" indent="-182563"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 b="1" dirty="0" smtClean="0"/>
              <a:t>LVS Feinsuche </a:t>
            </a:r>
          </a:p>
          <a:p>
            <a:pPr marL="182563" indent="-182563">
              <a:buNone/>
            </a:pPr>
            <a:r>
              <a:rPr lang="de-DE" sz="1600" dirty="0" smtClean="0"/>
              <a:t>Demo:</a:t>
            </a:r>
          </a:p>
          <a:p>
            <a:pPr marL="182563" indent="-182563"/>
            <a:r>
              <a:rPr lang="de-DE" sz="1600" dirty="0" smtClean="0"/>
              <a:t>3m anfangen, krabbeln</a:t>
            </a:r>
          </a:p>
          <a:p>
            <a:pPr marL="182563" indent="-182563"/>
            <a:r>
              <a:rPr lang="de-DE" sz="1600" dirty="0" err="1" smtClean="0"/>
              <a:t>Einkreutzen</a:t>
            </a:r>
            <a:endParaRPr lang="de-DE" sz="1600" dirty="0" smtClean="0"/>
          </a:p>
          <a:p>
            <a:pPr marL="182563" indent="-182563">
              <a:buNone/>
            </a:pPr>
            <a:r>
              <a:rPr lang="de-DE" sz="1600" dirty="0" smtClean="0"/>
              <a:t>Üben in drei gruppen je 2 </a:t>
            </a:r>
            <a:r>
              <a:rPr lang="de-DE" sz="1600" dirty="0" err="1" smtClean="0"/>
              <a:t>teilnehmerInnen</a:t>
            </a:r>
            <a:r>
              <a:rPr lang="de-DE" sz="1600" dirty="0" smtClean="0"/>
              <a:t>. </a:t>
            </a:r>
          </a:p>
          <a:p>
            <a:pPr marL="182563" indent="-182563">
              <a:buNone/>
            </a:pPr>
            <a:r>
              <a:rPr lang="de-DE" sz="1600" dirty="0" smtClean="0"/>
              <a:t>Drei </a:t>
            </a:r>
            <a:r>
              <a:rPr lang="de-DE" sz="1600" dirty="0" err="1" smtClean="0"/>
              <a:t>felder</a:t>
            </a:r>
            <a:r>
              <a:rPr lang="de-DE" sz="1600" dirty="0" smtClean="0"/>
              <a:t> vorbereiten.</a:t>
            </a:r>
          </a:p>
          <a:p>
            <a:pPr marL="182563" indent="-182563">
              <a:buNone/>
            </a:pPr>
            <a:r>
              <a:rPr lang="de-DE" sz="1600" dirty="0" smtClean="0"/>
              <a:t>Eine/r sucht, eine/r beobachtet.</a:t>
            </a:r>
          </a:p>
          <a:p>
            <a:pPr marL="182563" indent="-182563">
              <a:buNone/>
            </a:pPr>
            <a:r>
              <a:rPr lang="de-DE" sz="1600" dirty="0" smtClean="0"/>
              <a:t>Nach jede suche </a:t>
            </a:r>
            <a:r>
              <a:rPr lang="de-DE" sz="1600" dirty="0" err="1" smtClean="0"/>
              <a:t>feld</a:t>
            </a:r>
            <a:r>
              <a:rPr lang="de-DE" sz="1600" dirty="0" smtClean="0"/>
              <a:t> wechseln</a:t>
            </a:r>
          </a:p>
        </p:txBody>
      </p:sp>
      <p:sp>
        <p:nvSpPr>
          <p:cNvPr id="4" name="Rechteck 3"/>
          <p:cNvSpPr/>
          <p:nvPr/>
        </p:nvSpPr>
        <p:spPr>
          <a:xfrm>
            <a:off x="8229600" y="1524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715000" y="1524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066800"/>
            <a:ext cx="404283" cy="609600"/>
          </a:xfrm>
          <a:prstGeom prst="rect">
            <a:avLst/>
          </a:prstGeom>
          <a:noFill/>
        </p:spPr>
      </p:pic>
      <p:pic>
        <p:nvPicPr>
          <p:cNvPr id="8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219200"/>
            <a:ext cx="404283" cy="609600"/>
          </a:xfrm>
          <a:prstGeom prst="rect">
            <a:avLst/>
          </a:prstGeom>
          <a:noFill/>
        </p:spPr>
      </p:pic>
      <p:cxnSp>
        <p:nvCxnSpPr>
          <p:cNvPr id="11" name="Gerade Verbindung 10"/>
          <p:cNvCxnSpPr/>
          <p:nvPr/>
        </p:nvCxnSpPr>
        <p:spPr>
          <a:xfrm>
            <a:off x="7239000" y="7620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ern mit 5 Zacken 11"/>
          <p:cNvSpPr/>
          <p:nvPr/>
        </p:nvSpPr>
        <p:spPr>
          <a:xfrm>
            <a:off x="5943600" y="1828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8534400" y="1905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13944" cy="440108"/>
          </a:xfrm>
          <a:prstGeom prst="rect">
            <a:avLst/>
          </a:prstGeom>
          <a:noFill/>
        </p:spPr>
      </p:pic>
      <p:pic>
        <p:nvPicPr>
          <p:cNvPr id="15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0"/>
            <a:ext cx="313944" cy="440108"/>
          </a:xfrm>
          <a:prstGeom prst="rect">
            <a:avLst/>
          </a:prstGeom>
          <a:noFill/>
        </p:spPr>
      </p:pic>
      <p:pic>
        <p:nvPicPr>
          <p:cNvPr id="16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2209800"/>
            <a:ext cx="313944" cy="440108"/>
          </a:xfrm>
          <a:prstGeom prst="rect">
            <a:avLst/>
          </a:prstGeom>
          <a:noFill/>
        </p:spPr>
      </p:pic>
      <p:pic>
        <p:nvPicPr>
          <p:cNvPr id="17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1066800"/>
            <a:ext cx="313944" cy="440108"/>
          </a:xfrm>
          <a:prstGeom prst="rect">
            <a:avLst/>
          </a:prstGeom>
          <a:noFill/>
        </p:spPr>
      </p:pic>
      <p:cxnSp>
        <p:nvCxnSpPr>
          <p:cNvPr id="19" name="Gerade Verbindung mit Pfeil 18"/>
          <p:cNvCxnSpPr/>
          <p:nvPr/>
        </p:nvCxnSpPr>
        <p:spPr>
          <a:xfrm flipH="1">
            <a:off x="6248400" y="1447800"/>
            <a:ext cx="457200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3"/>
          </p:cNvCxnSpPr>
          <p:nvPr/>
        </p:nvCxnSpPr>
        <p:spPr>
          <a:xfrm>
            <a:off x="7795683" y="1524000"/>
            <a:ext cx="586317" cy="457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400800" y="20574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20m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7749237" y="19812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20m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5611044" y="2667000"/>
            <a:ext cx="1374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 </a:t>
            </a:r>
            <a:r>
              <a:rPr lang="de-DE" sz="1200" dirty="0" err="1" smtClean="0"/>
              <a:t>BeobachterInnen</a:t>
            </a:r>
            <a:endParaRPr lang="de-DE" sz="1200" dirty="0"/>
          </a:p>
        </p:txBody>
      </p:sp>
      <p:sp>
        <p:nvSpPr>
          <p:cNvPr id="21" name="Stern mit 5 Zacken 20"/>
          <p:cNvSpPr/>
          <p:nvPr/>
        </p:nvSpPr>
        <p:spPr>
          <a:xfrm>
            <a:off x="5715000" y="3200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5827137" y="3124200"/>
            <a:ext cx="179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LVS  offen und auf senden</a:t>
            </a:r>
            <a:endParaRPr lang="de-DE" sz="1200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3x3 Entscheidungsstrategie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7" y="1752600"/>
            <a:ext cx="90678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16" y="1110734"/>
            <a:ext cx="759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Drei mal drei </a:t>
            </a:r>
            <a:r>
              <a:rPr lang="de-DE" dirty="0" err="1" smtClean="0"/>
              <a:t>faktoren</a:t>
            </a:r>
            <a:r>
              <a:rPr lang="de-DE" dirty="0" smtClean="0"/>
              <a:t> -verhältnisse, </a:t>
            </a:r>
            <a:r>
              <a:rPr lang="de-DE" dirty="0" err="1" smtClean="0"/>
              <a:t>gelände</a:t>
            </a:r>
            <a:r>
              <a:rPr lang="de-DE" dirty="0" smtClean="0"/>
              <a:t> und mensch- überprüfen!</a:t>
            </a:r>
          </a:p>
          <a:p>
            <a:r>
              <a:rPr lang="de-DE" dirty="0" smtClean="0"/>
              <a:t>Einmal UNGÜNSTIG </a:t>
            </a:r>
            <a:r>
              <a:rPr lang="de-DE" dirty="0" smtClean="0">
                <a:sym typeface="Wingdings" pitchFamily="2" charset="2"/>
              </a:rPr>
              <a:t> Risiko reduzieren, umgehen, umkehren oder abbrechen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0302" y="1066800"/>
            <a:ext cx="1464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(nach W. Munter)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934200" y="76200"/>
            <a:ext cx="21021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&amp; auf 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tern mit 5 Zacken 6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828800" y="5181600"/>
            <a:ext cx="5867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828800" y="3429000"/>
            <a:ext cx="5867400" cy="17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828800" y="2438400"/>
            <a:ext cx="5867400" cy="966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4" name="Gerade Verbindung 13"/>
          <p:cNvCxnSpPr/>
          <p:nvPr/>
        </p:nvCxnSpPr>
        <p:spPr>
          <a:xfrm>
            <a:off x="5756366" y="2190206"/>
            <a:ext cx="87085" cy="450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910149" y="2166258"/>
            <a:ext cx="87085" cy="450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9429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Übungen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dirty="0" smtClean="0"/>
              <a:t>Hangneigung schätzen &amp; messen</a:t>
            </a:r>
          </a:p>
          <a:p>
            <a:pPr marL="182563" indent="-182563"/>
            <a:r>
              <a:rPr lang="de-DE" sz="1600" dirty="0" smtClean="0"/>
              <a:t>Schätzen (Schätzhilfen: </a:t>
            </a:r>
            <a:r>
              <a:rPr lang="de-DE" sz="1600" dirty="0" err="1" smtClean="0"/>
              <a:t>spitzkehre</a:t>
            </a:r>
            <a:r>
              <a:rPr lang="de-DE" sz="1600" dirty="0" smtClean="0"/>
              <a:t>, felsdurchsetzt)</a:t>
            </a:r>
          </a:p>
          <a:p>
            <a:pPr marL="182563" indent="-182563"/>
            <a:r>
              <a:rPr lang="de-DE" sz="1600" dirty="0" smtClean="0"/>
              <a:t>Hingehen und messen (</a:t>
            </a:r>
            <a:r>
              <a:rPr lang="de-DE" sz="1600" dirty="0" err="1" smtClean="0"/>
              <a:t>skistock</a:t>
            </a:r>
            <a:r>
              <a:rPr lang="de-DE" sz="1600" dirty="0" smtClean="0"/>
              <a:t>)</a:t>
            </a:r>
          </a:p>
          <a:p>
            <a:pPr marL="182563" indent="-182563"/>
            <a:endParaRPr lang="de-DE" sz="1600" dirty="0" smtClean="0"/>
          </a:p>
          <a:p>
            <a:pPr marL="182563" indent="-182563">
              <a:buNone/>
            </a:pPr>
            <a:r>
              <a:rPr lang="de-DE" sz="1600" b="1" dirty="0" smtClean="0"/>
              <a:t>Schneedecke</a:t>
            </a:r>
          </a:p>
          <a:p>
            <a:pPr marL="182563" indent="-182563"/>
            <a:r>
              <a:rPr lang="de-DE" sz="1600" dirty="0" smtClean="0"/>
              <a:t>Stocktest</a:t>
            </a:r>
          </a:p>
          <a:p>
            <a:pPr marL="182563" indent="-182563"/>
            <a:r>
              <a:rPr lang="de-DE" sz="1600" dirty="0" err="1" smtClean="0"/>
              <a:t>Handtest</a:t>
            </a:r>
            <a:endParaRPr lang="de-DE" sz="1600" dirty="0" smtClean="0"/>
          </a:p>
          <a:p>
            <a:pPr marL="182563" indent="-182563"/>
            <a:r>
              <a:rPr lang="de-DE" sz="1600" dirty="0" err="1" smtClean="0"/>
              <a:t>Spurkeil</a:t>
            </a:r>
            <a:endParaRPr lang="de-DE" sz="1600" dirty="0" smtClean="0"/>
          </a:p>
          <a:p>
            <a:pPr marL="182563" indent="-182563"/>
            <a:r>
              <a:rPr lang="de-DE" sz="1600" dirty="0" smtClean="0"/>
              <a:t>Böschungstest</a:t>
            </a:r>
          </a:p>
          <a:p>
            <a:pPr marL="182563" indent="-182563"/>
            <a:endParaRPr lang="de-DE" sz="1600" dirty="0" smtClean="0"/>
          </a:p>
          <a:p>
            <a:pPr marL="182563" indent="-182563">
              <a:buNone/>
            </a:pPr>
            <a:r>
              <a:rPr lang="de-DE" sz="1600" b="1" dirty="0" smtClean="0"/>
              <a:t>Schneeprofil</a:t>
            </a:r>
          </a:p>
          <a:p>
            <a:pPr marL="182563" indent="-182563"/>
            <a:r>
              <a:rPr lang="de-DE" sz="1600" dirty="0" smtClean="0"/>
              <a:t>Schneeprofil graben</a:t>
            </a:r>
          </a:p>
          <a:p>
            <a:pPr marL="182563" indent="-182563"/>
            <a:r>
              <a:rPr lang="de-DE" sz="1600" dirty="0" smtClean="0"/>
              <a:t>Schichten bestimmen</a:t>
            </a:r>
          </a:p>
          <a:p>
            <a:pPr marL="182563" indent="-182563"/>
            <a:r>
              <a:rPr lang="de-DE" sz="1600" dirty="0" smtClean="0"/>
              <a:t>Wie gut verbunden</a:t>
            </a:r>
          </a:p>
          <a:p>
            <a:pPr marL="182563" indent="-182563"/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Übungen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dirty="0" smtClean="0"/>
              <a:t>LVS Grobsuche: Feldlinien</a:t>
            </a:r>
          </a:p>
          <a:p>
            <a:pPr marL="182563" indent="-182563"/>
            <a:r>
              <a:rPr lang="de-DE" sz="1600" dirty="0" smtClean="0"/>
              <a:t>LVS auf senden offen in die </a:t>
            </a:r>
            <a:r>
              <a:rPr lang="de-DE" sz="1600" dirty="0" err="1" smtClean="0"/>
              <a:t>mitte</a:t>
            </a:r>
            <a:r>
              <a:rPr lang="de-DE" sz="1600" dirty="0" smtClean="0"/>
              <a:t> des </a:t>
            </a:r>
            <a:r>
              <a:rPr lang="de-DE" sz="1600" dirty="0" err="1" smtClean="0"/>
              <a:t>übungsfeldes</a:t>
            </a:r>
            <a:r>
              <a:rPr lang="de-DE" sz="1600" dirty="0" smtClean="0"/>
              <a:t> legen</a:t>
            </a:r>
          </a:p>
          <a:p>
            <a:pPr marL="182563" indent="-182563"/>
            <a:r>
              <a:rPr lang="de-DE" sz="1600" dirty="0" smtClean="0"/>
              <a:t>Alle auf suche</a:t>
            </a:r>
          </a:p>
          <a:p>
            <a:pPr marL="182563" indent="-182563"/>
            <a:r>
              <a:rPr lang="de-DE" sz="1600" dirty="0" err="1" smtClean="0"/>
              <a:t>pfeil</a:t>
            </a:r>
            <a:r>
              <a:rPr lang="de-DE" sz="1600" dirty="0" smtClean="0"/>
              <a:t> folgen</a:t>
            </a:r>
          </a:p>
          <a:p>
            <a:pPr marL="182563" indent="-182563"/>
            <a:r>
              <a:rPr lang="de-DE" sz="1600" dirty="0" smtClean="0"/>
              <a:t>spur stampfen</a:t>
            </a:r>
          </a:p>
          <a:p>
            <a:pPr marL="182563" indent="-182563"/>
            <a:r>
              <a:rPr lang="de-DE" sz="1600" dirty="0" smtClean="0"/>
              <a:t>2-3 </a:t>
            </a:r>
            <a:r>
              <a:rPr lang="de-DE" sz="1600" dirty="0" err="1" smtClean="0"/>
              <a:t>stöcke</a:t>
            </a:r>
            <a:r>
              <a:rPr lang="de-DE" sz="1600" dirty="0" smtClean="0"/>
              <a:t> hinlegen</a:t>
            </a:r>
          </a:p>
          <a:p>
            <a:pPr marL="182563" indent="-182563">
              <a:buNone/>
            </a:pPr>
            <a:endParaRPr lang="de-DE" sz="1600" dirty="0" smtClean="0"/>
          </a:p>
          <a:p>
            <a:pPr marL="182563" indent="-182563">
              <a:buNone/>
            </a:pPr>
            <a:endParaRPr lang="de-DE" sz="1600" dirty="0" smtClean="0"/>
          </a:p>
          <a:p>
            <a:pPr marL="182563" indent="-182563"/>
            <a:endParaRPr lang="de-DE" sz="16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114800" y="1752600"/>
            <a:ext cx="3886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tern mit 5 Zacken 4"/>
          <p:cNvSpPr/>
          <p:nvPr/>
        </p:nvSpPr>
        <p:spPr>
          <a:xfrm>
            <a:off x="5943600" y="2667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317" y="1600200"/>
            <a:ext cx="404283" cy="609600"/>
          </a:xfrm>
          <a:prstGeom prst="rect">
            <a:avLst/>
          </a:prstGeom>
          <a:noFill/>
        </p:spPr>
      </p:pic>
      <p:pic>
        <p:nvPicPr>
          <p:cNvPr id="7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990600"/>
            <a:ext cx="404283" cy="609600"/>
          </a:xfrm>
          <a:prstGeom prst="rect">
            <a:avLst/>
          </a:prstGeom>
          <a:noFill/>
        </p:spPr>
      </p:pic>
      <p:pic>
        <p:nvPicPr>
          <p:cNvPr id="8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438400"/>
            <a:ext cx="404283" cy="609600"/>
          </a:xfrm>
          <a:prstGeom prst="rect">
            <a:avLst/>
          </a:prstGeom>
          <a:noFill/>
        </p:spPr>
      </p:pic>
      <p:pic>
        <p:nvPicPr>
          <p:cNvPr id="9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117" y="3352800"/>
            <a:ext cx="404283" cy="609600"/>
          </a:xfrm>
          <a:prstGeom prst="rect">
            <a:avLst/>
          </a:prstGeom>
          <a:noFill/>
        </p:spPr>
      </p:pic>
      <p:pic>
        <p:nvPicPr>
          <p:cNvPr id="10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05200"/>
            <a:ext cx="404283" cy="609600"/>
          </a:xfrm>
          <a:prstGeom prst="rect">
            <a:avLst/>
          </a:prstGeom>
          <a:noFill/>
        </p:spPr>
      </p:pic>
      <p:pic>
        <p:nvPicPr>
          <p:cNvPr id="11" name="Picture 2" descr="C:\Users\Stein\AppData\Local\Microsoft\Windows\Temporary Internet Files\Content.IE5\AUXCP118\MC900440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717" y="1447800"/>
            <a:ext cx="404283" cy="60960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4114800" y="4648200"/>
            <a:ext cx="3886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5 Zacken 15"/>
          <p:cNvSpPr/>
          <p:nvPr/>
        </p:nvSpPr>
        <p:spPr>
          <a:xfrm>
            <a:off x="5943600" y="5562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248400" y="4800600"/>
            <a:ext cx="457200" cy="76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7391400" y="5257800"/>
            <a:ext cx="304800" cy="2286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7848600" y="4648200"/>
            <a:ext cx="228600" cy="3810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7543800" y="5638800"/>
            <a:ext cx="5334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6172200" y="5638800"/>
            <a:ext cx="6096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6629400" y="6019800"/>
            <a:ext cx="533400" cy="2286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4800600" y="5943600"/>
            <a:ext cx="228600" cy="457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5029200" y="5638800"/>
            <a:ext cx="533400" cy="76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4800600" y="4724400"/>
            <a:ext cx="457200" cy="2286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4572000" y="5410200"/>
            <a:ext cx="381000" cy="152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4800600" y="5105400"/>
            <a:ext cx="2514600" cy="533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4343400" y="4800600"/>
            <a:ext cx="3429000" cy="8382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4114800" y="4343400"/>
            <a:ext cx="9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Ergebnis</a:t>
            </a:r>
            <a:endParaRPr lang="de-DE" dirty="0"/>
          </a:p>
        </p:txBody>
      </p:sp>
      <p:cxnSp>
        <p:nvCxnSpPr>
          <p:cNvPr id="56" name="Gerade Verbindung mit Pfeil 55"/>
          <p:cNvCxnSpPr>
            <a:stCxn id="46" idx="7"/>
          </p:cNvCxnSpPr>
          <p:nvPr/>
        </p:nvCxnSpPr>
        <p:spPr>
          <a:xfrm>
            <a:off x="7270234" y="4923351"/>
            <a:ext cx="273566" cy="18204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endCxn id="46" idx="2"/>
          </p:cNvCxnSpPr>
          <p:nvPr/>
        </p:nvCxnSpPr>
        <p:spPr>
          <a:xfrm flipH="1">
            <a:off x="4343400" y="4953000"/>
            <a:ext cx="228600" cy="2667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Übungen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dirty="0" smtClean="0"/>
              <a:t>LVS: komplette suche organisieren und durchführen</a:t>
            </a:r>
          </a:p>
          <a:p>
            <a:pPr marL="182563" indent="-182563"/>
            <a:r>
              <a:rPr lang="de-DE" sz="1600" dirty="0" smtClean="0"/>
              <a:t>LVS </a:t>
            </a:r>
            <a:r>
              <a:rPr lang="de-DE" sz="1600" dirty="0" err="1" smtClean="0"/>
              <a:t>ausser</a:t>
            </a:r>
            <a:r>
              <a:rPr lang="de-DE" sz="1600" dirty="0" smtClean="0"/>
              <a:t> </a:t>
            </a:r>
            <a:r>
              <a:rPr lang="de-DE" sz="1600" dirty="0" err="1" smtClean="0"/>
              <a:t>sichtweite</a:t>
            </a:r>
            <a:r>
              <a:rPr lang="de-DE" sz="1600" dirty="0" smtClean="0"/>
              <a:t> der gruppe vergraben</a:t>
            </a:r>
          </a:p>
          <a:p>
            <a:pPr marL="182563" indent="-182563"/>
            <a:r>
              <a:rPr lang="de-DE" sz="1600" dirty="0" smtClean="0"/>
              <a:t>Zur gruppe hinrennen und um </a:t>
            </a:r>
            <a:r>
              <a:rPr lang="de-DE" sz="1600" dirty="0" err="1" smtClean="0"/>
              <a:t>hilfe</a:t>
            </a:r>
            <a:r>
              <a:rPr lang="de-DE" sz="1600" dirty="0" smtClean="0"/>
              <a:t> rufen</a:t>
            </a:r>
          </a:p>
          <a:p>
            <a:pPr marL="182563" indent="-182563"/>
            <a:r>
              <a:rPr lang="de-DE" sz="1600" dirty="0" smtClean="0"/>
              <a:t>Wer nimmt das </a:t>
            </a:r>
            <a:r>
              <a:rPr lang="de-DE" sz="1600" dirty="0" err="1" smtClean="0"/>
              <a:t>kommando</a:t>
            </a:r>
            <a:r>
              <a:rPr lang="de-DE" sz="1600" dirty="0" smtClean="0"/>
              <a:t> an sich?</a:t>
            </a:r>
          </a:p>
          <a:p>
            <a:pPr marL="182563" indent="-182563"/>
            <a:r>
              <a:rPr lang="de-DE" sz="1600" dirty="0" smtClean="0"/>
              <a:t>Feedback </a:t>
            </a:r>
            <a:r>
              <a:rPr lang="de-DE" sz="1600" dirty="0" err="1" smtClean="0"/>
              <a:t>bzgl</a:t>
            </a:r>
            <a:endParaRPr lang="de-DE" sz="1600" dirty="0" smtClean="0"/>
          </a:p>
          <a:p>
            <a:pPr marL="582613" lvl="1" indent="-182563"/>
            <a:r>
              <a:rPr lang="de-DE" sz="1200" dirty="0" smtClean="0"/>
              <a:t>Klare </a:t>
            </a:r>
            <a:r>
              <a:rPr lang="de-DE" sz="1200" dirty="0" err="1" smtClean="0"/>
              <a:t>kommandos</a:t>
            </a:r>
            <a:endParaRPr lang="de-DE" sz="1200" dirty="0" smtClean="0"/>
          </a:p>
          <a:p>
            <a:pPr marL="582613" lvl="1" indent="-182563"/>
            <a:r>
              <a:rPr lang="de-DE" sz="1200" dirty="0" smtClean="0"/>
              <a:t>Notruf absetzen</a:t>
            </a:r>
          </a:p>
          <a:p>
            <a:pPr marL="582613" lvl="1" indent="-182563"/>
            <a:r>
              <a:rPr lang="de-DE" sz="1200" dirty="0" smtClean="0"/>
              <a:t>Suche organisieren oder selbst durchführen</a:t>
            </a:r>
          </a:p>
          <a:p>
            <a:pPr marL="582613" lvl="1" indent="-182563"/>
            <a:r>
              <a:rPr lang="de-DE" sz="1200" dirty="0" smtClean="0"/>
              <a:t>Hilfsmannschaft: </a:t>
            </a:r>
            <a:r>
              <a:rPr lang="de-DE" sz="1200" dirty="0" err="1" smtClean="0"/>
              <a:t>sonde</a:t>
            </a:r>
            <a:r>
              <a:rPr lang="de-DE" sz="1200" dirty="0" smtClean="0"/>
              <a:t> und schaufel vorbereiten</a:t>
            </a:r>
          </a:p>
          <a:p>
            <a:pPr marL="582613" lvl="1" indent="-182563"/>
            <a:r>
              <a:rPr lang="de-DE" sz="1200" dirty="0" smtClean="0"/>
              <a:t>Ausgraben</a:t>
            </a:r>
          </a:p>
          <a:p>
            <a:pPr marL="582613" lvl="1" indent="-182563">
              <a:buNone/>
            </a:pP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LawinenLageBericht</a:t>
            </a:r>
            <a:r>
              <a:rPr lang="de-DE" sz="3600" dirty="0" smtClean="0"/>
              <a:t> LLB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CH				AT </a:t>
            </a:r>
            <a:r>
              <a:rPr lang="de-DE" dirty="0" err="1" smtClean="0"/>
              <a:t>tirol</a:t>
            </a:r>
            <a:r>
              <a:rPr lang="de-DE" dirty="0" smtClean="0"/>
              <a:t>			DE</a:t>
            </a:r>
          </a:p>
          <a:p>
            <a:pPr marL="0" indent="0">
              <a:buNone/>
            </a:pPr>
            <a:r>
              <a:rPr lang="de-DE" sz="1100" dirty="0" smtClean="0">
                <a:hlinkClick r:id="rId2"/>
              </a:rPr>
              <a:t>www.slf.ch</a:t>
            </a:r>
            <a:r>
              <a:rPr lang="de-DE" sz="1100" dirty="0" smtClean="0"/>
              <a:t> 			</a:t>
            </a:r>
            <a:r>
              <a:rPr lang="de-DE" sz="1100" dirty="0"/>
              <a:t> </a:t>
            </a:r>
            <a:r>
              <a:rPr lang="de-DE" sz="1100" dirty="0" smtClean="0"/>
              <a:t>                  </a:t>
            </a:r>
            <a:r>
              <a:rPr lang="de-DE" sz="1100" dirty="0" smtClean="0">
                <a:hlinkClick r:id="rId3"/>
              </a:rPr>
              <a:t>www.lawine.at</a:t>
            </a:r>
            <a:r>
              <a:rPr lang="de-DE" sz="1100" dirty="0"/>
              <a:t> 		</a:t>
            </a:r>
            <a:r>
              <a:rPr lang="de-DE" sz="1100" dirty="0">
                <a:hlinkClick r:id="rId4"/>
              </a:rPr>
              <a:t>http://</a:t>
            </a:r>
            <a:r>
              <a:rPr lang="de-DE" sz="1100" dirty="0" smtClean="0">
                <a:hlinkClick r:id="rId4"/>
              </a:rPr>
              <a:t>www.lawinenwarndienst-bayern.de</a:t>
            </a:r>
            <a:r>
              <a:rPr lang="de-DE" sz="1100" dirty="0" smtClean="0"/>
              <a:t> 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002268"/>
            <a:ext cx="290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http://www.avalanches.org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096000"/>
            <a:ext cx="461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…und </a:t>
            </a:r>
            <a:r>
              <a:rPr lang="de-DE" dirty="0" err="1" smtClean="0"/>
              <a:t>Norge</a:t>
            </a:r>
            <a:r>
              <a:rPr lang="de-DE" dirty="0" smtClean="0"/>
              <a:t>: </a:t>
            </a:r>
            <a:r>
              <a:rPr lang="de-DE" dirty="0">
                <a:hlinkClick r:id="rId6"/>
              </a:rPr>
              <a:t>http://www.ngi.no/no/snoskred</a:t>
            </a:r>
            <a:r>
              <a:rPr lang="de-DE" dirty="0" smtClean="0">
                <a:hlinkClick r:id="rId6"/>
              </a:rPr>
              <a:t>/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200" y="76200"/>
            <a:ext cx="21021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Planung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66800" y="5791200"/>
            <a:ext cx="2662588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Stufe?</a:t>
            </a:r>
          </a:p>
          <a:p>
            <a:r>
              <a:rPr lang="de-DE" dirty="0" smtClean="0"/>
              <a:t>Wo? – </a:t>
            </a:r>
            <a:r>
              <a:rPr lang="de-DE" dirty="0" err="1" smtClean="0"/>
              <a:t>exposition</a:t>
            </a:r>
            <a:r>
              <a:rPr lang="de-DE" dirty="0" smtClean="0"/>
              <a:t>, höhe, …</a:t>
            </a:r>
          </a:p>
          <a:p>
            <a:r>
              <a:rPr lang="de-DE" dirty="0" smtClean="0"/>
              <a:t>Was?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2057400"/>
            <a:ext cx="4427919" cy="372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13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0887"/>
            <a:ext cx="8915400" cy="584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LLB verstehen</a:t>
            </a:r>
            <a:endParaRPr lang="de-DE" sz="3600" dirty="0"/>
          </a:p>
        </p:txBody>
      </p:sp>
      <p:sp>
        <p:nvSpPr>
          <p:cNvPr id="6" name="Rectangle 10"/>
          <p:cNvSpPr/>
          <p:nvPr/>
        </p:nvSpPr>
        <p:spPr>
          <a:xfrm>
            <a:off x="6934200" y="76200"/>
            <a:ext cx="21021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Planung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tern mit 5 Zacken 6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7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LLB verstehen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tangle 10"/>
          <p:cNvSpPr/>
          <p:nvPr/>
        </p:nvSpPr>
        <p:spPr>
          <a:xfrm>
            <a:off x="6934200" y="76200"/>
            <a:ext cx="21021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Planung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581400" y="3352800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708796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268" y="3886200"/>
            <a:ext cx="7252132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334000" y="4038600"/>
            <a:ext cx="21336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33333"/>
          <a:stretch>
            <a:fillRect/>
          </a:stretch>
        </p:blipFill>
        <p:spPr bwMode="auto">
          <a:xfrm>
            <a:off x="5562600" y="4343400"/>
            <a:ext cx="1295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5410200" y="3962400"/>
            <a:ext cx="1425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hlinkClick r:id="rId5" tooltip="Mehr erfahren"/>
              </a:rPr>
              <a:t>Lawinenproblemen</a:t>
            </a:r>
            <a:endParaRPr lang="de-DE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5343525"/>
            <a:ext cx="1952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5715000" y="4953000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Neu-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24624" y="4953000"/>
            <a:ext cx="522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Trieb-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57800" y="5943600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Alt-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19800" y="5943600"/>
            <a:ext cx="495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Nass-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29400" y="594360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Gleit-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Stern mit 5 Zacken 18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231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LLB verstehen / Spuranlage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4283"/>
            <a:ext cx="9144000" cy="511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Stern mit 5 Zacken 7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2400" y="849868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 </a:t>
            </a:r>
            <a:r>
              <a:rPr lang="de-DE" dirty="0" err="1" smtClean="0"/>
              <a:t>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5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5 Lawinenprobleme/-muster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de-DE" sz="2400" dirty="0" smtClean="0"/>
              <a:t>Viel </a:t>
            </a:r>
            <a:r>
              <a:rPr lang="de-DE" sz="2400" b="1" dirty="0" smtClean="0"/>
              <a:t>Neuschnee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(Dauer: 1-3 tage)</a:t>
            </a:r>
          </a:p>
          <a:p>
            <a:pPr lvl="1"/>
            <a:r>
              <a:rPr lang="de-DE" sz="2000" dirty="0" smtClean="0"/>
              <a:t>30-50cm: </a:t>
            </a:r>
            <a:r>
              <a:rPr lang="de-DE" sz="2000" b="1" dirty="0" smtClean="0"/>
              <a:t>Günstig</a:t>
            </a:r>
            <a:r>
              <a:rPr lang="de-DE" sz="2000" dirty="0" smtClean="0"/>
              <a:t>: schwacher bis </a:t>
            </a:r>
            <a:r>
              <a:rPr lang="de-DE" sz="2000" dirty="0" err="1" smtClean="0"/>
              <a:t>mässiger</a:t>
            </a:r>
            <a:r>
              <a:rPr lang="de-DE" sz="2000" dirty="0" smtClean="0"/>
              <a:t> Wind, Temperatur wenig unter 0°C, stark </a:t>
            </a:r>
            <a:r>
              <a:rPr lang="de-DE" sz="2000" dirty="0" err="1" smtClean="0"/>
              <a:t>unregelmässige</a:t>
            </a:r>
            <a:r>
              <a:rPr lang="de-DE" sz="2000" dirty="0" smtClean="0"/>
              <a:t> Schneeoberfläche, Hang ständig befahren</a:t>
            </a:r>
          </a:p>
          <a:p>
            <a:pPr lvl="1"/>
            <a:r>
              <a:rPr lang="de-DE" sz="2100" dirty="0" smtClean="0"/>
              <a:t>10-20cm:</a:t>
            </a:r>
            <a:r>
              <a:rPr lang="de-DE" sz="2000" dirty="0" smtClean="0"/>
              <a:t> </a:t>
            </a:r>
            <a:r>
              <a:rPr lang="de-DE" sz="2000" b="1" dirty="0" smtClean="0"/>
              <a:t>Ungünstig</a:t>
            </a:r>
            <a:r>
              <a:rPr lang="de-DE" sz="2000" dirty="0" smtClean="0"/>
              <a:t>: intensiver Niederschlag in kurzer Zeit, starker Wind (&gt;50 km/h, Wind </a:t>
            </a:r>
            <a:r>
              <a:rPr lang="de-DE" sz="2000" dirty="0" err="1" smtClean="0"/>
              <a:t>hörbar,Wald</a:t>
            </a:r>
            <a:r>
              <a:rPr lang="de-DE" sz="2000" dirty="0" smtClean="0"/>
              <a:t> rauscht), tiefe Temperatur (kälter als –5 bis –10°C), glatte Oberfläche, selten befahren</a:t>
            </a:r>
          </a:p>
          <a:p>
            <a:pPr lvl="1"/>
            <a:r>
              <a:rPr lang="de-DE" sz="2300" dirty="0" smtClean="0"/>
              <a:t>Gefahr höher bei sehr viel </a:t>
            </a:r>
            <a:r>
              <a:rPr lang="de-DE" sz="2300" dirty="0" err="1" smtClean="0"/>
              <a:t>schnee</a:t>
            </a:r>
            <a:r>
              <a:rPr lang="de-DE" sz="2300" dirty="0" smtClean="0"/>
              <a:t> (1-2m), geht aber schneller vorbei</a:t>
            </a:r>
          </a:p>
          <a:p>
            <a:r>
              <a:rPr lang="de-DE" sz="2400" b="1" dirty="0" smtClean="0"/>
              <a:t>Triebschnee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(1-2 tage)</a:t>
            </a:r>
          </a:p>
          <a:p>
            <a:pPr lvl="1"/>
            <a:r>
              <a:rPr lang="de-DE" sz="2000" dirty="0" smtClean="0"/>
              <a:t>WIND &amp; Verfrachtung</a:t>
            </a:r>
          </a:p>
          <a:p>
            <a:pPr lvl="1"/>
            <a:r>
              <a:rPr lang="de-DE" sz="2000" dirty="0" smtClean="0"/>
              <a:t>Auf </a:t>
            </a:r>
            <a:r>
              <a:rPr lang="de-DE" sz="2000" dirty="0" err="1" smtClean="0"/>
              <a:t>windzeichen</a:t>
            </a:r>
            <a:r>
              <a:rPr lang="de-DE" sz="2000" dirty="0" smtClean="0"/>
              <a:t> achten</a:t>
            </a:r>
          </a:p>
          <a:p>
            <a:pPr lvl="1"/>
            <a:r>
              <a:rPr lang="de-DE" sz="2000" dirty="0" smtClean="0"/>
              <a:t>Mulden, Rinnen, Kammlagen, im </a:t>
            </a:r>
            <a:r>
              <a:rPr lang="de-DE" sz="2000" dirty="0" err="1" smtClean="0"/>
              <a:t>windschatten</a:t>
            </a:r>
            <a:r>
              <a:rPr lang="de-DE" sz="2000" dirty="0" smtClean="0"/>
              <a:t> (</a:t>
            </a:r>
            <a:r>
              <a:rPr lang="de-DE" sz="2000" dirty="0" err="1" smtClean="0"/>
              <a:t>lee</a:t>
            </a:r>
            <a:r>
              <a:rPr lang="de-DE" sz="2000" dirty="0" smtClean="0"/>
              <a:t>)</a:t>
            </a:r>
          </a:p>
          <a:p>
            <a:r>
              <a:rPr lang="de-DE" sz="2400" b="1" dirty="0" smtClean="0"/>
              <a:t>Nassschnee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(stunden)</a:t>
            </a:r>
          </a:p>
          <a:p>
            <a:pPr lvl="1"/>
            <a:r>
              <a:rPr lang="de-DE" sz="2000" dirty="0" smtClean="0"/>
              <a:t>„Frühjahrsituation“ -nachmittags, bei regen</a:t>
            </a:r>
          </a:p>
          <a:p>
            <a:pPr lvl="1"/>
            <a:r>
              <a:rPr lang="de-DE" sz="2000" dirty="0" smtClean="0"/>
              <a:t>Hohe einsinktiefe (alte schichten verschwinden)</a:t>
            </a:r>
          </a:p>
          <a:p>
            <a:pPr lvl="1"/>
            <a:r>
              <a:rPr lang="de-DE" sz="2000" dirty="0" err="1" smtClean="0"/>
              <a:t>Grosse</a:t>
            </a:r>
            <a:r>
              <a:rPr lang="de-DE" sz="2000" dirty="0" smtClean="0"/>
              <a:t> </a:t>
            </a:r>
            <a:r>
              <a:rPr lang="de-DE" sz="2000" dirty="0" err="1" smtClean="0"/>
              <a:t>spontanlawinen</a:t>
            </a:r>
            <a:r>
              <a:rPr lang="de-DE" sz="2000" dirty="0" smtClean="0"/>
              <a:t> möglich</a:t>
            </a:r>
          </a:p>
          <a:p>
            <a:r>
              <a:rPr lang="de-DE" sz="2400" b="1" dirty="0" smtClean="0"/>
              <a:t>Altschnee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(Tage bis </a:t>
            </a:r>
            <a:r>
              <a:rPr lang="de-DE" sz="2400" b="1" dirty="0" err="1" smtClean="0">
                <a:solidFill>
                  <a:schemeClr val="accent3">
                    <a:lumMod val="50000"/>
                  </a:schemeClr>
                </a:solidFill>
              </a:rPr>
              <a:t>wochen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000" dirty="0" smtClean="0"/>
              <a:t>Latente instabile </a:t>
            </a:r>
            <a:r>
              <a:rPr lang="de-DE" sz="2000" dirty="0" err="1" smtClean="0"/>
              <a:t>zwischenschichten</a:t>
            </a:r>
            <a:r>
              <a:rPr lang="de-DE" sz="2000" dirty="0" smtClean="0"/>
              <a:t> (</a:t>
            </a:r>
            <a:r>
              <a:rPr lang="de-DE" sz="2000" dirty="0" err="1" smtClean="0"/>
              <a:t>z.b</a:t>
            </a:r>
            <a:r>
              <a:rPr lang="de-DE" sz="2000" dirty="0" smtClean="0"/>
              <a:t>. </a:t>
            </a:r>
            <a:r>
              <a:rPr lang="de-DE" sz="2000" dirty="0" err="1" smtClean="0"/>
              <a:t>schwimmschnee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Oft in nordhängen, bei wenig </a:t>
            </a:r>
            <a:r>
              <a:rPr lang="de-DE" sz="2000" dirty="0" err="1" smtClean="0"/>
              <a:t>schnee</a:t>
            </a:r>
            <a:r>
              <a:rPr lang="de-DE" sz="2000" dirty="0" smtClean="0"/>
              <a:t>, an den </a:t>
            </a:r>
            <a:r>
              <a:rPr lang="de-DE" sz="2000" dirty="0" err="1" smtClean="0"/>
              <a:t>übergängen</a:t>
            </a:r>
            <a:r>
              <a:rPr lang="de-DE" sz="2000" dirty="0" smtClean="0"/>
              <a:t> wenig zu viel </a:t>
            </a:r>
            <a:r>
              <a:rPr lang="de-DE" sz="2000" dirty="0" err="1" smtClean="0"/>
              <a:t>schnee</a:t>
            </a:r>
            <a:endParaRPr lang="de-DE" sz="2000" dirty="0" smtClean="0"/>
          </a:p>
          <a:p>
            <a:r>
              <a:rPr lang="de-DE" sz="2400" b="1" dirty="0" smtClean="0"/>
              <a:t>Gleitschnee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(Tage bis </a:t>
            </a:r>
            <a:r>
              <a:rPr lang="de-DE" sz="2400" b="1" dirty="0" err="1" smtClean="0">
                <a:solidFill>
                  <a:schemeClr val="accent3">
                    <a:lumMod val="50000"/>
                  </a:schemeClr>
                </a:solidFill>
              </a:rPr>
              <a:t>monate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000" dirty="0" smtClean="0"/>
              <a:t>Reibungsverlusts auf einer wassergesättigten Schicht zwischen Schneedecke und Boden</a:t>
            </a:r>
          </a:p>
          <a:p>
            <a:pPr lvl="1"/>
            <a:r>
              <a:rPr lang="de-DE" sz="2000" dirty="0" smtClean="0"/>
              <a:t>Vor allem auf glattem Untergrund. In allen Expositionen, aber öfter an Südhängen.</a:t>
            </a:r>
          </a:p>
          <a:p>
            <a:pPr lvl="1"/>
            <a:r>
              <a:rPr lang="de-DE" sz="2000" dirty="0" smtClean="0"/>
              <a:t>Vor allem spontane </a:t>
            </a:r>
            <a:r>
              <a:rPr lang="de-DE" sz="2000" dirty="0" err="1" smtClean="0"/>
              <a:t>auslösung</a:t>
            </a:r>
            <a:endParaRPr lang="de-DE" sz="2000" dirty="0" smtClean="0"/>
          </a:p>
          <a:p>
            <a:pPr lvl="1"/>
            <a:endParaRPr lang="de-DE" sz="2000" dirty="0" smtClean="0"/>
          </a:p>
          <a:p>
            <a:pPr lvl="1">
              <a:buNone/>
            </a:pPr>
            <a:r>
              <a:rPr lang="de-DE" sz="2000" dirty="0" smtClean="0"/>
              <a:t>Zum Nachlesen über </a:t>
            </a:r>
            <a:r>
              <a:rPr lang="de-DE" sz="2000" dirty="0" smtClean="0">
                <a:hlinkClick r:id="rId2"/>
              </a:rPr>
              <a:t>www.lawine.at</a:t>
            </a:r>
            <a:r>
              <a:rPr lang="de-DE" sz="2000" dirty="0" smtClean="0"/>
              <a:t>  https://lawinen.report/education/avalanche-problems#gliding_snow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tern mit 5 Zacken 4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916" y="2285999"/>
            <a:ext cx="523934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Snowcard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066800"/>
            <a:ext cx="200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http://www.av-snowcard.de/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70459"/>
            <a:ext cx="3571875" cy="426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76200"/>
            <a:ext cx="2254577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Planung </a:t>
            </a:r>
            <a:r>
              <a:rPr lang="de-DE" b="1" dirty="0" smtClean="0">
                <a:solidFill>
                  <a:schemeClr val="tx1"/>
                </a:solidFill>
              </a:rPr>
              <a:t>(&amp; </a:t>
            </a:r>
            <a:r>
              <a:rPr lang="de-DE" b="1" dirty="0">
                <a:solidFill>
                  <a:schemeClr val="tx1"/>
                </a:solidFill>
              </a:rPr>
              <a:t>auf </a:t>
            </a:r>
            <a:r>
              <a:rPr lang="de-DE" b="1" dirty="0" smtClean="0">
                <a:solidFill>
                  <a:schemeClr val="tx1"/>
                </a:solidFill>
              </a:rPr>
              <a:t>tour)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tern mit 5 Zacken 6"/>
          <p:cNvSpPr/>
          <p:nvPr/>
        </p:nvSpPr>
        <p:spPr>
          <a:xfrm>
            <a:off x="228600" y="30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3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Bildschirmpräsentation (4:3)</PresentationFormat>
  <Paragraphs>391</Paragraphs>
  <Slides>32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Office Theme</vt:lpstr>
      <vt:lpstr>Achtsam auf Skitour - mit Risiko umgehen DAV Sektion Heidelberg</vt:lpstr>
      <vt:lpstr>Themen in diesem kurs </vt:lpstr>
      <vt:lpstr>3x3 Entscheidungsstrategie</vt:lpstr>
      <vt:lpstr>LawinenLageBericht LLB</vt:lpstr>
      <vt:lpstr>LLB verstehen</vt:lpstr>
      <vt:lpstr>LLB verstehen</vt:lpstr>
      <vt:lpstr>LLB verstehen / Spuranlage</vt:lpstr>
      <vt:lpstr>5 Lawinenprobleme/-muster</vt:lpstr>
      <vt:lpstr>Snowcard</vt:lpstr>
      <vt:lpstr>Snowcard - Geltungsbereich</vt:lpstr>
      <vt:lpstr>Snowcard - Hangbeurteilung</vt:lpstr>
      <vt:lpstr>LVS check</vt:lpstr>
      <vt:lpstr>Hangneigung schätzen &amp; messen</vt:lpstr>
      <vt:lpstr>Vorsicht!</vt:lpstr>
      <vt:lpstr>Vorsicht! frischer triebschnee!</vt:lpstr>
      <vt:lpstr>Schneedeckentests</vt:lpstr>
      <vt:lpstr>Tipps</vt:lpstr>
      <vt:lpstr>Strategie auf Skitour</vt:lpstr>
      <vt:lpstr>LVS: Suche Organisieren</vt:lpstr>
      <vt:lpstr>Folie 20</vt:lpstr>
      <vt:lpstr>Folie 21</vt:lpstr>
      <vt:lpstr>Bezugspunkt und nach System sondieren </vt:lpstr>
      <vt:lpstr>Sondieren 90°zur Schneeoberfläche</vt:lpstr>
      <vt:lpstr>LVS: Ausgraben</vt:lpstr>
      <vt:lpstr>Achtsamkeit!   achte immer auf…</vt:lpstr>
      <vt:lpstr>Quellen  Vorsicht kann wissen nicht ersetzen!</vt:lpstr>
      <vt:lpstr>Anhang</vt:lpstr>
      <vt:lpstr>Übungen</vt:lpstr>
      <vt:lpstr>Übungen</vt:lpstr>
      <vt:lpstr>Übungen</vt:lpstr>
      <vt:lpstr>Übungen</vt:lpstr>
      <vt:lpstr>Übungen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Wanvik, Stein</dc:creator>
  <cp:lastModifiedBy>Stein</cp:lastModifiedBy>
  <cp:revision>119</cp:revision>
  <dcterms:created xsi:type="dcterms:W3CDTF">2006-08-16T00:00:00Z</dcterms:created>
  <dcterms:modified xsi:type="dcterms:W3CDTF">2022-01-12T15:46:23Z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153858775</vt:i4>
  </property>
  <property fmtid="{D5CDD505-2E9C-101B-9397-08002B2CF9AE}" pid="3" name="_NewReviewCycle">
    <vt:lpwstr/>
  </property>
  <property fmtid="{D5CDD505-2E9C-101B-9397-08002B2CF9AE}" pid="4" name="_EmailSubject">
    <vt:lpwstr>DAV Kurs - Grundkurs Lawinenkunde für Skibergsteiger  14.12.12 - 16.12.12</vt:lpwstr>
  </property>
  <property fmtid="{D5CDD505-2E9C-101B-9397-08002B2CF9AE}" pid="5" name="_AuthorEmail">
    <vt:lpwstr>stein.wanvik@sap.com</vt:lpwstr>
  </property>
  <property fmtid="{D5CDD505-2E9C-101B-9397-08002B2CF9AE}" pid="6" name="_AuthorEmailDisplayName">
    <vt:lpwstr>Wanvik, Stein</vt:lpwstr>
  </property>
</Properties>
</file>